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55" r:id="rId1"/>
    <p:sldMasterId id="2147483774" r:id="rId2"/>
    <p:sldMasterId id="2147483840" r:id="rId3"/>
  </p:sldMasterIdLst>
  <p:notesMasterIdLst>
    <p:notesMasterId r:id="rId48"/>
  </p:notesMasterIdLst>
  <p:sldIdLst>
    <p:sldId id="294" r:id="rId4"/>
    <p:sldId id="295" r:id="rId5"/>
    <p:sldId id="2584" r:id="rId6"/>
    <p:sldId id="269" r:id="rId7"/>
    <p:sldId id="270" r:id="rId8"/>
    <p:sldId id="2560" r:id="rId9"/>
    <p:sldId id="272" r:id="rId10"/>
    <p:sldId id="273" r:id="rId11"/>
    <p:sldId id="274" r:id="rId12"/>
    <p:sldId id="279" r:id="rId13"/>
    <p:sldId id="281" r:id="rId14"/>
    <p:sldId id="2581" r:id="rId15"/>
    <p:sldId id="256" r:id="rId16"/>
    <p:sldId id="2585" r:id="rId17"/>
    <p:sldId id="257" r:id="rId18"/>
    <p:sldId id="258" r:id="rId19"/>
    <p:sldId id="301" r:id="rId20"/>
    <p:sldId id="290" r:id="rId21"/>
    <p:sldId id="284" r:id="rId22"/>
    <p:sldId id="285" r:id="rId23"/>
    <p:sldId id="287" r:id="rId24"/>
    <p:sldId id="289" r:id="rId25"/>
    <p:sldId id="291" r:id="rId26"/>
    <p:sldId id="260" r:id="rId27"/>
    <p:sldId id="261" r:id="rId28"/>
    <p:sldId id="2567" r:id="rId29"/>
    <p:sldId id="265" r:id="rId30"/>
    <p:sldId id="267" r:id="rId31"/>
    <p:sldId id="302" r:id="rId32"/>
    <p:sldId id="268" r:id="rId33"/>
    <p:sldId id="293" r:id="rId34"/>
    <p:sldId id="299" r:id="rId35"/>
    <p:sldId id="296" r:id="rId36"/>
    <p:sldId id="2596" r:id="rId37"/>
    <p:sldId id="298" r:id="rId38"/>
    <p:sldId id="2597" r:id="rId39"/>
    <p:sldId id="2598" r:id="rId40"/>
    <p:sldId id="2600" r:id="rId41"/>
    <p:sldId id="2599" r:id="rId42"/>
    <p:sldId id="2601" r:id="rId43"/>
    <p:sldId id="2602" r:id="rId44"/>
    <p:sldId id="280" r:id="rId45"/>
    <p:sldId id="2603" r:id="rId46"/>
    <p:sldId id="2586"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5151"/>
    <a:srgbClr val="7921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5196" autoAdjust="0"/>
  </p:normalViewPr>
  <p:slideViewPr>
    <p:cSldViewPr snapToGrid="0">
      <p:cViewPr varScale="1">
        <p:scale>
          <a:sx n="81" d="100"/>
          <a:sy n="81" d="100"/>
        </p:scale>
        <p:origin x="75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6AE60B-070A-4D9A-AF8B-43D0DE0BCB56}"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C9D034DA-DB8E-4956-B03A-29C75F6CCEAC}">
      <dgm:prSet phldrT="[Text]" custT="1"/>
      <dgm:spPr>
        <a:solidFill>
          <a:schemeClr val="bg2"/>
        </a:solidFill>
      </dgm:spPr>
      <dgm:t>
        <a:bodyPr/>
        <a:lstStyle/>
        <a:p>
          <a:r>
            <a:rPr lang="en-US" sz="1600" dirty="0">
              <a:solidFill>
                <a:schemeClr val="tx2"/>
              </a:solidFill>
              <a:cs typeface="Arial" panose="020B0604020202020204" pitchFamily="34" charset="0"/>
            </a:rPr>
            <a:t>Wants</a:t>
          </a:r>
          <a:endParaRPr lang="en-US" sz="1600" dirty="0"/>
        </a:p>
      </dgm:t>
    </dgm:pt>
    <dgm:pt modelId="{EECCBB25-5895-44BE-8193-A44AB29F0C11}" type="parTrans" cxnId="{29076922-475B-49BB-8B65-71A06EDB1A59}">
      <dgm:prSet/>
      <dgm:spPr/>
      <dgm:t>
        <a:bodyPr/>
        <a:lstStyle/>
        <a:p>
          <a:endParaRPr lang="en-US"/>
        </a:p>
      </dgm:t>
    </dgm:pt>
    <dgm:pt modelId="{ABDF8AAD-3C03-4DD4-8939-42ECDD5BE967}" type="sibTrans" cxnId="{29076922-475B-49BB-8B65-71A06EDB1A59}">
      <dgm:prSet/>
      <dgm:spPr/>
      <dgm:t>
        <a:bodyPr/>
        <a:lstStyle/>
        <a:p>
          <a:endParaRPr lang="en-US"/>
        </a:p>
      </dgm:t>
    </dgm:pt>
    <dgm:pt modelId="{77634288-BCE1-435F-99A3-9297B2C954AE}">
      <dgm:prSet phldrT="[Text]" custT="1"/>
      <dgm:spPr>
        <a:solidFill>
          <a:schemeClr val="bg1"/>
        </a:solidFill>
        <a:ln>
          <a:noFill/>
        </a:ln>
      </dgm:spPr>
      <dgm:t>
        <a:bodyPr/>
        <a:lstStyle/>
        <a:p>
          <a:r>
            <a:rPr lang="en-US" sz="1050" dirty="0">
              <a:solidFill>
                <a:schemeClr val="tx2"/>
              </a:solidFill>
              <a:cs typeface="Arial" panose="020B0604020202020204" pitchFamily="34" charset="0"/>
            </a:rPr>
            <a:t>Fast To Enter Things</a:t>
          </a:r>
          <a:endParaRPr lang="en-US" sz="1050" dirty="0">
            <a:solidFill>
              <a:schemeClr val="tx2"/>
            </a:solidFill>
          </a:endParaRPr>
        </a:p>
      </dgm:t>
    </dgm:pt>
    <dgm:pt modelId="{CA50E07E-7507-4852-955F-873DD4DEE0EF}" type="parTrans" cxnId="{E2303A66-32F2-4CDA-8134-2A95DD296A99}">
      <dgm:prSet/>
      <dgm:spPr/>
      <dgm:t>
        <a:bodyPr/>
        <a:lstStyle/>
        <a:p>
          <a:endParaRPr lang="en-US"/>
        </a:p>
      </dgm:t>
    </dgm:pt>
    <dgm:pt modelId="{13CFE705-00DA-4318-95F4-87A86E750BA2}" type="sibTrans" cxnId="{E2303A66-32F2-4CDA-8134-2A95DD296A99}">
      <dgm:prSet/>
      <dgm:spPr/>
      <dgm:t>
        <a:bodyPr/>
        <a:lstStyle/>
        <a:p>
          <a:endParaRPr lang="en-US"/>
        </a:p>
      </dgm:t>
    </dgm:pt>
    <dgm:pt modelId="{2CB9DBDF-9A0C-4096-9173-9F2F590692AD}">
      <dgm:prSet phldrT="[Text]" custT="1"/>
      <dgm:spPr>
        <a:solidFill>
          <a:schemeClr val="bg2"/>
        </a:solidFill>
      </dgm:spPr>
      <dgm:t>
        <a:bodyPr/>
        <a:lstStyle/>
        <a:p>
          <a:r>
            <a:rPr lang="en-US" sz="1600" dirty="0">
              <a:solidFill>
                <a:schemeClr val="tx2"/>
              </a:solidFill>
              <a:cs typeface="Arial" panose="020B0604020202020204" pitchFamily="34" charset="0"/>
            </a:rPr>
            <a:t>Fears</a:t>
          </a:r>
          <a:endParaRPr lang="en-US" sz="1600" dirty="0"/>
        </a:p>
      </dgm:t>
    </dgm:pt>
    <dgm:pt modelId="{49B919B8-C609-4B75-A3C7-D5FC664AF13C}" type="parTrans" cxnId="{7ED1CC64-0522-4B22-9AD5-AB655E6201DC}">
      <dgm:prSet/>
      <dgm:spPr/>
      <dgm:t>
        <a:bodyPr/>
        <a:lstStyle/>
        <a:p>
          <a:endParaRPr lang="en-US"/>
        </a:p>
      </dgm:t>
    </dgm:pt>
    <dgm:pt modelId="{FAA0D767-3C02-455B-994D-E6777216F1CB}" type="sibTrans" cxnId="{7ED1CC64-0522-4B22-9AD5-AB655E6201DC}">
      <dgm:prSet/>
      <dgm:spPr/>
      <dgm:t>
        <a:bodyPr/>
        <a:lstStyle/>
        <a:p>
          <a:endParaRPr lang="en-US"/>
        </a:p>
      </dgm:t>
    </dgm:pt>
    <dgm:pt modelId="{A9343295-894A-4F3D-8DFB-06F2B3C4F702}">
      <dgm:prSet phldrT="[Text]" custT="1"/>
      <dgm:spPr>
        <a:solidFill>
          <a:schemeClr val="bg1"/>
        </a:solidFill>
        <a:ln>
          <a:noFill/>
        </a:ln>
      </dgm:spPr>
      <dgm:t>
        <a:bodyPr/>
        <a:lstStyle/>
        <a:p>
          <a:r>
            <a:rPr lang="en-US" sz="1050" dirty="0">
              <a:solidFill>
                <a:schemeClr val="tx2"/>
              </a:solidFill>
              <a:cs typeface="Arial" panose="020B0604020202020204" pitchFamily="34" charset="0"/>
            </a:rPr>
            <a:t>Losing Things</a:t>
          </a:r>
          <a:endParaRPr lang="en-US" sz="1050" dirty="0">
            <a:solidFill>
              <a:schemeClr val="tx2"/>
            </a:solidFill>
          </a:endParaRPr>
        </a:p>
      </dgm:t>
    </dgm:pt>
    <dgm:pt modelId="{0E8AFDF3-F9E7-44F3-8A56-8C5EA64A56E9}" type="parTrans" cxnId="{2DC7CCA1-94B0-4CD6-9F3E-830827127F44}">
      <dgm:prSet/>
      <dgm:spPr/>
      <dgm:t>
        <a:bodyPr/>
        <a:lstStyle/>
        <a:p>
          <a:endParaRPr lang="en-US"/>
        </a:p>
      </dgm:t>
    </dgm:pt>
    <dgm:pt modelId="{38FBFE5E-991E-430B-A0C8-4FCB9CA009A1}" type="sibTrans" cxnId="{2DC7CCA1-94B0-4CD6-9F3E-830827127F44}">
      <dgm:prSet/>
      <dgm:spPr/>
      <dgm:t>
        <a:bodyPr/>
        <a:lstStyle/>
        <a:p>
          <a:endParaRPr lang="en-US"/>
        </a:p>
      </dgm:t>
    </dgm:pt>
    <dgm:pt modelId="{0AEA3E20-0A49-4A92-8B5F-BA0749CD9E33}">
      <dgm:prSet phldrT="[Text]" custT="1"/>
      <dgm:spPr>
        <a:solidFill>
          <a:schemeClr val="bg2"/>
        </a:solidFill>
      </dgm:spPr>
      <dgm:t>
        <a:bodyPr/>
        <a:lstStyle/>
        <a:p>
          <a:r>
            <a:rPr lang="en-US" sz="1600" dirty="0">
              <a:solidFill>
                <a:schemeClr val="tx2"/>
              </a:solidFill>
              <a:cs typeface="Arial" panose="020B0604020202020204" pitchFamily="34" charset="0"/>
            </a:rPr>
            <a:t>Needs</a:t>
          </a:r>
          <a:endParaRPr lang="en-US" sz="1600" dirty="0"/>
        </a:p>
      </dgm:t>
    </dgm:pt>
    <dgm:pt modelId="{903DA798-43CC-4FA9-84BC-D312DAC14C09}" type="parTrans" cxnId="{44FABAEF-96DC-49D0-BF68-54C31FA3F06B}">
      <dgm:prSet/>
      <dgm:spPr/>
      <dgm:t>
        <a:bodyPr/>
        <a:lstStyle/>
        <a:p>
          <a:endParaRPr lang="en-US"/>
        </a:p>
      </dgm:t>
    </dgm:pt>
    <dgm:pt modelId="{BA1A320B-09F7-4786-B205-FA61847B099E}" type="sibTrans" cxnId="{44FABAEF-96DC-49D0-BF68-54C31FA3F06B}">
      <dgm:prSet/>
      <dgm:spPr/>
      <dgm:t>
        <a:bodyPr/>
        <a:lstStyle/>
        <a:p>
          <a:endParaRPr lang="en-US"/>
        </a:p>
      </dgm:t>
    </dgm:pt>
    <dgm:pt modelId="{00E726C2-C667-4E88-8035-7E8533B06383}">
      <dgm:prSet phldrT="[Text]" custT="1"/>
      <dgm:spPr>
        <a:solidFill>
          <a:schemeClr val="bg1"/>
        </a:solidFill>
        <a:ln>
          <a:noFill/>
        </a:ln>
      </dgm:spPr>
      <dgm:t>
        <a:bodyPr/>
        <a:lstStyle/>
        <a:p>
          <a:r>
            <a:rPr lang="en-US" sz="1050" dirty="0">
              <a:solidFill>
                <a:schemeClr val="tx2"/>
              </a:solidFill>
              <a:cs typeface="Arial" panose="020B0604020202020204" pitchFamily="34" charset="0"/>
            </a:rPr>
            <a:t>Remember Things</a:t>
          </a:r>
          <a:endParaRPr lang="en-US" sz="1050" dirty="0">
            <a:solidFill>
              <a:schemeClr val="tx2"/>
            </a:solidFill>
          </a:endParaRPr>
        </a:p>
      </dgm:t>
    </dgm:pt>
    <dgm:pt modelId="{FEA04DC9-0D85-4C73-94FA-F38D26E5D49C}" type="parTrans" cxnId="{EA2ECD16-2C41-4EE2-838F-6236B53E1890}">
      <dgm:prSet/>
      <dgm:spPr/>
      <dgm:t>
        <a:bodyPr/>
        <a:lstStyle/>
        <a:p>
          <a:endParaRPr lang="en-US"/>
        </a:p>
      </dgm:t>
    </dgm:pt>
    <dgm:pt modelId="{2A63E21C-A5BA-4DF9-B424-072D634FC493}" type="sibTrans" cxnId="{EA2ECD16-2C41-4EE2-838F-6236B53E1890}">
      <dgm:prSet/>
      <dgm:spPr/>
      <dgm:t>
        <a:bodyPr/>
        <a:lstStyle/>
        <a:p>
          <a:endParaRPr lang="en-US"/>
        </a:p>
      </dgm:t>
    </dgm:pt>
    <dgm:pt modelId="{0C4DB261-AFF5-4736-B033-13BC35D33F32}">
      <dgm:prSet phldrT="[Text]" custT="1"/>
      <dgm:spPr>
        <a:solidFill>
          <a:schemeClr val="bg1"/>
        </a:solidFill>
        <a:ln>
          <a:noFill/>
        </a:ln>
      </dgm:spPr>
      <dgm:t>
        <a:bodyPr/>
        <a:lstStyle/>
        <a:p>
          <a:r>
            <a:rPr lang="en-US" sz="1050" dirty="0">
              <a:solidFill>
                <a:schemeClr val="tx2"/>
              </a:solidFill>
              <a:cs typeface="Arial" panose="020B0604020202020204" pitchFamily="34" charset="0"/>
            </a:rPr>
            <a:t>Write Things Down</a:t>
          </a:r>
          <a:endParaRPr lang="en-US" sz="1050" dirty="0">
            <a:solidFill>
              <a:schemeClr val="tx2"/>
            </a:solidFill>
          </a:endParaRPr>
        </a:p>
      </dgm:t>
    </dgm:pt>
    <dgm:pt modelId="{05B89D92-BEA8-473E-93EA-89055D95B4DF}" type="parTrans" cxnId="{2E511CFD-BC4E-43FD-ADD5-258467B55286}">
      <dgm:prSet/>
      <dgm:spPr/>
      <dgm:t>
        <a:bodyPr/>
        <a:lstStyle/>
        <a:p>
          <a:endParaRPr lang="en-US"/>
        </a:p>
      </dgm:t>
    </dgm:pt>
    <dgm:pt modelId="{50E4AB63-A4C1-4BF1-8FFA-5C4710FB4AA2}" type="sibTrans" cxnId="{2E511CFD-BC4E-43FD-ADD5-258467B55286}">
      <dgm:prSet/>
      <dgm:spPr/>
      <dgm:t>
        <a:bodyPr/>
        <a:lstStyle/>
        <a:p>
          <a:endParaRPr lang="en-US"/>
        </a:p>
      </dgm:t>
    </dgm:pt>
    <dgm:pt modelId="{98B19911-2813-403E-92C4-A01761D5B942}">
      <dgm:prSet custT="1"/>
      <dgm:spPr>
        <a:solidFill>
          <a:schemeClr val="bg1"/>
        </a:solidFill>
        <a:ln>
          <a:noFill/>
        </a:ln>
      </dgm:spPr>
      <dgm:t>
        <a:bodyPr/>
        <a:lstStyle/>
        <a:p>
          <a:r>
            <a:rPr lang="en-US" sz="1050" dirty="0">
              <a:solidFill>
                <a:schemeClr val="tx2"/>
              </a:solidFill>
              <a:cs typeface="Arial" panose="020B0604020202020204" pitchFamily="34" charset="0"/>
            </a:rPr>
            <a:t>Share Notes With People</a:t>
          </a:r>
          <a:endParaRPr lang="en-US" sz="1050" dirty="0">
            <a:solidFill>
              <a:schemeClr val="tx2"/>
            </a:solidFill>
          </a:endParaRPr>
        </a:p>
      </dgm:t>
    </dgm:pt>
    <dgm:pt modelId="{51227B36-43E3-481E-AFD8-9A8573D636FF}" type="parTrans" cxnId="{1F867E23-A9D8-4AD5-AEEB-E97DD6C0F06F}">
      <dgm:prSet/>
      <dgm:spPr/>
      <dgm:t>
        <a:bodyPr/>
        <a:lstStyle/>
        <a:p>
          <a:endParaRPr lang="en-US"/>
        </a:p>
      </dgm:t>
    </dgm:pt>
    <dgm:pt modelId="{9607D92C-13BB-48B4-8C49-C01228FE233A}" type="sibTrans" cxnId="{1F867E23-A9D8-4AD5-AEEB-E97DD6C0F06F}">
      <dgm:prSet/>
      <dgm:spPr/>
      <dgm:t>
        <a:bodyPr/>
        <a:lstStyle/>
        <a:p>
          <a:endParaRPr lang="en-US"/>
        </a:p>
      </dgm:t>
    </dgm:pt>
    <dgm:pt modelId="{27D6C0B8-3C3B-46CD-AA32-5B84DB59497C}">
      <dgm:prSet custT="1"/>
      <dgm:spPr>
        <a:solidFill>
          <a:schemeClr val="bg1"/>
        </a:solidFill>
        <a:ln>
          <a:noFill/>
        </a:ln>
      </dgm:spPr>
      <dgm:t>
        <a:bodyPr/>
        <a:lstStyle/>
        <a:p>
          <a:r>
            <a:rPr lang="en-US" sz="1050" dirty="0">
              <a:solidFill>
                <a:schemeClr val="tx2"/>
              </a:solidFill>
              <a:cs typeface="Arial" panose="020B0604020202020204" pitchFamily="34" charset="0"/>
            </a:rPr>
            <a:t>Single System</a:t>
          </a:r>
          <a:endParaRPr lang="en-US" sz="1050" dirty="0">
            <a:solidFill>
              <a:schemeClr val="tx2"/>
            </a:solidFill>
          </a:endParaRPr>
        </a:p>
      </dgm:t>
    </dgm:pt>
    <dgm:pt modelId="{E0120E27-912A-4BD3-A25F-4BE9A7624450}" type="parTrans" cxnId="{6919A0CD-A67D-487B-B4FF-45BF226DF4B2}">
      <dgm:prSet/>
      <dgm:spPr/>
      <dgm:t>
        <a:bodyPr/>
        <a:lstStyle/>
        <a:p>
          <a:endParaRPr lang="en-US"/>
        </a:p>
      </dgm:t>
    </dgm:pt>
    <dgm:pt modelId="{DD509E06-9535-4CAD-AA49-24F07E1C6AF8}" type="sibTrans" cxnId="{6919A0CD-A67D-487B-B4FF-45BF226DF4B2}">
      <dgm:prSet/>
      <dgm:spPr/>
      <dgm:t>
        <a:bodyPr/>
        <a:lstStyle/>
        <a:p>
          <a:endParaRPr lang="en-US"/>
        </a:p>
      </dgm:t>
    </dgm:pt>
    <dgm:pt modelId="{B773D5EE-B636-4F43-B731-C2CFC63676EC}">
      <dgm:prSet custT="1"/>
      <dgm:spPr>
        <a:solidFill>
          <a:schemeClr val="bg1"/>
        </a:solidFill>
        <a:ln>
          <a:noFill/>
        </a:ln>
      </dgm:spPr>
      <dgm:t>
        <a:bodyPr/>
        <a:lstStyle/>
        <a:p>
          <a:r>
            <a:rPr lang="en-US" sz="1050" dirty="0">
              <a:solidFill>
                <a:schemeClr val="tx2"/>
              </a:solidFill>
              <a:cs typeface="Arial" panose="020B0604020202020204" pitchFamily="34" charset="0"/>
            </a:rPr>
            <a:t>Locked Into A System</a:t>
          </a:r>
          <a:endParaRPr lang="en-US" sz="1050" dirty="0">
            <a:solidFill>
              <a:schemeClr val="tx2"/>
            </a:solidFill>
          </a:endParaRPr>
        </a:p>
      </dgm:t>
    </dgm:pt>
    <dgm:pt modelId="{AF0AFAF7-29AF-49F0-AAF1-DF000E90FA45}" type="parTrans" cxnId="{F6202ECC-A48C-4232-89A6-842981382917}">
      <dgm:prSet/>
      <dgm:spPr/>
      <dgm:t>
        <a:bodyPr/>
        <a:lstStyle/>
        <a:p>
          <a:endParaRPr lang="en-US"/>
        </a:p>
      </dgm:t>
    </dgm:pt>
    <dgm:pt modelId="{A4E5BD14-FA12-4AFD-8D52-87BA63CB13BC}" type="sibTrans" cxnId="{F6202ECC-A48C-4232-89A6-842981382917}">
      <dgm:prSet/>
      <dgm:spPr/>
      <dgm:t>
        <a:bodyPr/>
        <a:lstStyle/>
        <a:p>
          <a:endParaRPr lang="en-US"/>
        </a:p>
      </dgm:t>
    </dgm:pt>
    <dgm:pt modelId="{90B3CFED-87EA-4481-B187-96B0EC068142}">
      <dgm:prSet custT="1"/>
      <dgm:spPr>
        <a:solidFill>
          <a:schemeClr val="bg2"/>
        </a:solidFill>
        <a:ln>
          <a:noFill/>
        </a:ln>
      </dgm:spPr>
      <dgm:t>
        <a:bodyPr/>
        <a:lstStyle/>
        <a:p>
          <a:endParaRPr lang="en-US" sz="1050" dirty="0">
            <a:solidFill>
              <a:schemeClr val="tx2"/>
            </a:solidFill>
          </a:endParaRPr>
        </a:p>
      </dgm:t>
    </dgm:pt>
    <dgm:pt modelId="{A3B7380B-8009-4B3D-89AA-BE303AA49680}" type="parTrans" cxnId="{8303FC22-E0F0-4FC7-B521-08AA29D278E9}">
      <dgm:prSet/>
      <dgm:spPr/>
      <dgm:t>
        <a:bodyPr/>
        <a:lstStyle/>
        <a:p>
          <a:endParaRPr lang="en-US"/>
        </a:p>
      </dgm:t>
    </dgm:pt>
    <dgm:pt modelId="{F4801340-686E-4328-A9A7-825391E75716}" type="sibTrans" cxnId="{8303FC22-E0F0-4FC7-B521-08AA29D278E9}">
      <dgm:prSet/>
      <dgm:spPr/>
      <dgm:t>
        <a:bodyPr/>
        <a:lstStyle/>
        <a:p>
          <a:endParaRPr lang="en-US"/>
        </a:p>
      </dgm:t>
    </dgm:pt>
    <dgm:pt modelId="{89F32D09-0F10-46D4-BF24-D46621158740}">
      <dgm:prSet custT="1"/>
      <dgm:spPr>
        <a:solidFill>
          <a:schemeClr val="bg1"/>
        </a:solidFill>
        <a:ln>
          <a:noFill/>
        </a:ln>
      </dgm:spPr>
      <dgm:t>
        <a:bodyPr/>
        <a:lstStyle/>
        <a:p>
          <a:r>
            <a:rPr lang="en-US" sz="1050" dirty="0">
              <a:solidFill>
                <a:schemeClr val="tx2"/>
              </a:solidFill>
              <a:cs typeface="Arial" panose="020B0604020202020204" pitchFamily="34" charset="0"/>
            </a:rPr>
            <a:t>Save Information</a:t>
          </a:r>
          <a:endParaRPr lang="en-US" sz="1050" dirty="0">
            <a:solidFill>
              <a:schemeClr val="tx2"/>
            </a:solidFill>
          </a:endParaRPr>
        </a:p>
      </dgm:t>
    </dgm:pt>
    <dgm:pt modelId="{A24A7B6D-2770-4854-A62C-4AF58794CCA6}" type="parTrans" cxnId="{107ED191-7A63-4C79-ABE8-98F35421B069}">
      <dgm:prSet/>
      <dgm:spPr/>
      <dgm:t>
        <a:bodyPr/>
        <a:lstStyle/>
        <a:p>
          <a:endParaRPr lang="en-US"/>
        </a:p>
      </dgm:t>
    </dgm:pt>
    <dgm:pt modelId="{37F905F3-6161-4DDA-9EF7-55CEE7C37A99}" type="sibTrans" cxnId="{107ED191-7A63-4C79-ABE8-98F35421B069}">
      <dgm:prSet/>
      <dgm:spPr/>
      <dgm:t>
        <a:bodyPr/>
        <a:lstStyle/>
        <a:p>
          <a:endParaRPr lang="en-US"/>
        </a:p>
      </dgm:t>
    </dgm:pt>
    <dgm:pt modelId="{27212398-99A9-4096-BBE7-6DC5849B653C}" type="pres">
      <dgm:prSet presAssocID="{A86AE60B-070A-4D9A-AF8B-43D0DE0BCB56}" presName="theList" presStyleCnt="0">
        <dgm:presLayoutVars>
          <dgm:dir/>
          <dgm:animLvl val="lvl"/>
          <dgm:resizeHandles val="exact"/>
        </dgm:presLayoutVars>
      </dgm:prSet>
      <dgm:spPr/>
    </dgm:pt>
    <dgm:pt modelId="{5269004A-CC66-4653-917D-A8F449CA4D6D}" type="pres">
      <dgm:prSet presAssocID="{C9D034DA-DB8E-4956-B03A-29C75F6CCEAC}" presName="compNode" presStyleCnt="0"/>
      <dgm:spPr/>
    </dgm:pt>
    <dgm:pt modelId="{DCC9FF93-CDFA-464A-A75F-C45C1317BB84}" type="pres">
      <dgm:prSet presAssocID="{C9D034DA-DB8E-4956-B03A-29C75F6CCEAC}" presName="aNode" presStyleLbl="bgShp" presStyleIdx="0" presStyleCnt="3" custLinFactY="-13950" custLinFactNeighborX="-39350" custLinFactNeighborY="-100000"/>
      <dgm:spPr/>
    </dgm:pt>
    <dgm:pt modelId="{361A989A-9FFE-49D5-BC5B-C92E7DD08C70}" type="pres">
      <dgm:prSet presAssocID="{C9D034DA-DB8E-4956-B03A-29C75F6CCEAC}" presName="textNode" presStyleLbl="bgShp" presStyleIdx="0" presStyleCnt="3"/>
      <dgm:spPr/>
    </dgm:pt>
    <dgm:pt modelId="{AB62D1E5-68F5-45B5-BC79-35E7402B9309}" type="pres">
      <dgm:prSet presAssocID="{C9D034DA-DB8E-4956-B03A-29C75F6CCEAC}" presName="compChildNode" presStyleCnt="0"/>
      <dgm:spPr/>
    </dgm:pt>
    <dgm:pt modelId="{39446C4D-EFE8-4306-B48B-CE14890BF033}" type="pres">
      <dgm:prSet presAssocID="{C9D034DA-DB8E-4956-B03A-29C75F6CCEAC}" presName="theInnerList" presStyleCnt="0"/>
      <dgm:spPr/>
    </dgm:pt>
    <dgm:pt modelId="{103CEA5E-5250-4639-9E00-38A3A72ED0AE}" type="pres">
      <dgm:prSet presAssocID="{77634288-BCE1-435F-99A3-9297B2C954AE}" presName="childNode" presStyleLbl="node1" presStyleIdx="0" presStyleCnt="9">
        <dgm:presLayoutVars>
          <dgm:bulletEnabled val="1"/>
        </dgm:presLayoutVars>
      </dgm:prSet>
      <dgm:spPr/>
    </dgm:pt>
    <dgm:pt modelId="{2810B1D5-7B79-4673-8287-FAE72BCE855A}" type="pres">
      <dgm:prSet presAssocID="{77634288-BCE1-435F-99A3-9297B2C954AE}" presName="aSpace2" presStyleCnt="0"/>
      <dgm:spPr/>
    </dgm:pt>
    <dgm:pt modelId="{F9442A7B-D862-45EF-AD5E-9A485DD285DC}" type="pres">
      <dgm:prSet presAssocID="{98B19911-2813-403E-92C4-A01761D5B942}" presName="childNode" presStyleLbl="node1" presStyleIdx="1" presStyleCnt="9">
        <dgm:presLayoutVars>
          <dgm:bulletEnabled val="1"/>
        </dgm:presLayoutVars>
      </dgm:prSet>
      <dgm:spPr/>
    </dgm:pt>
    <dgm:pt modelId="{F59011FB-DF36-4EC7-A760-A61EA2B6F3A4}" type="pres">
      <dgm:prSet presAssocID="{98B19911-2813-403E-92C4-A01761D5B942}" presName="aSpace2" presStyleCnt="0"/>
      <dgm:spPr/>
    </dgm:pt>
    <dgm:pt modelId="{115FDD17-3BBD-40F9-A7DF-15CABE7FE409}" type="pres">
      <dgm:prSet presAssocID="{27D6C0B8-3C3B-46CD-AA32-5B84DB59497C}" presName="childNode" presStyleLbl="node1" presStyleIdx="2" presStyleCnt="9">
        <dgm:presLayoutVars>
          <dgm:bulletEnabled val="1"/>
        </dgm:presLayoutVars>
      </dgm:prSet>
      <dgm:spPr/>
    </dgm:pt>
    <dgm:pt modelId="{CD503A7F-784D-4FF4-A2F5-8DF8E8FAB8C6}" type="pres">
      <dgm:prSet presAssocID="{C9D034DA-DB8E-4956-B03A-29C75F6CCEAC}" presName="aSpace" presStyleCnt="0"/>
      <dgm:spPr/>
    </dgm:pt>
    <dgm:pt modelId="{05CFE40A-EE31-4C59-8259-EB43D7FD2ED2}" type="pres">
      <dgm:prSet presAssocID="{2CB9DBDF-9A0C-4096-9173-9F2F590692AD}" presName="compNode" presStyleCnt="0"/>
      <dgm:spPr/>
    </dgm:pt>
    <dgm:pt modelId="{44F8A94C-ADB8-4FBD-8B5A-EE7E35D75EE7}" type="pres">
      <dgm:prSet presAssocID="{2CB9DBDF-9A0C-4096-9173-9F2F590692AD}" presName="aNode" presStyleLbl="bgShp" presStyleIdx="1" presStyleCnt="3"/>
      <dgm:spPr/>
    </dgm:pt>
    <dgm:pt modelId="{1F34CE8E-6A1E-4673-AD9E-567525E2D530}" type="pres">
      <dgm:prSet presAssocID="{2CB9DBDF-9A0C-4096-9173-9F2F590692AD}" presName="textNode" presStyleLbl="bgShp" presStyleIdx="1" presStyleCnt="3"/>
      <dgm:spPr/>
    </dgm:pt>
    <dgm:pt modelId="{3836340B-A9A4-4C66-801D-90570CA49104}" type="pres">
      <dgm:prSet presAssocID="{2CB9DBDF-9A0C-4096-9173-9F2F590692AD}" presName="compChildNode" presStyleCnt="0"/>
      <dgm:spPr/>
    </dgm:pt>
    <dgm:pt modelId="{95349DDC-D086-4479-9FCA-629D37A69F7D}" type="pres">
      <dgm:prSet presAssocID="{2CB9DBDF-9A0C-4096-9173-9F2F590692AD}" presName="theInnerList" presStyleCnt="0"/>
      <dgm:spPr/>
    </dgm:pt>
    <dgm:pt modelId="{80619A5E-3149-4A6A-8CC9-E452CACC118D}" type="pres">
      <dgm:prSet presAssocID="{A9343295-894A-4F3D-8DFB-06F2B3C4F702}" presName="childNode" presStyleLbl="node1" presStyleIdx="3" presStyleCnt="9">
        <dgm:presLayoutVars>
          <dgm:bulletEnabled val="1"/>
        </dgm:presLayoutVars>
      </dgm:prSet>
      <dgm:spPr/>
    </dgm:pt>
    <dgm:pt modelId="{10464A55-E266-4748-AF58-33B98F57BCC5}" type="pres">
      <dgm:prSet presAssocID="{A9343295-894A-4F3D-8DFB-06F2B3C4F702}" presName="aSpace2" presStyleCnt="0"/>
      <dgm:spPr/>
    </dgm:pt>
    <dgm:pt modelId="{000CFD3F-5AEB-4803-8AC3-658347500CC2}" type="pres">
      <dgm:prSet presAssocID="{B773D5EE-B636-4F43-B731-C2CFC63676EC}" presName="childNode" presStyleLbl="node1" presStyleIdx="4" presStyleCnt="9">
        <dgm:presLayoutVars>
          <dgm:bulletEnabled val="1"/>
        </dgm:presLayoutVars>
      </dgm:prSet>
      <dgm:spPr/>
    </dgm:pt>
    <dgm:pt modelId="{D9D7B82A-FFC9-4E75-BAD6-75D64C803943}" type="pres">
      <dgm:prSet presAssocID="{B773D5EE-B636-4F43-B731-C2CFC63676EC}" presName="aSpace2" presStyleCnt="0"/>
      <dgm:spPr/>
    </dgm:pt>
    <dgm:pt modelId="{B141C6B4-22BD-40B9-A028-74CD3F8BBE78}" type="pres">
      <dgm:prSet presAssocID="{90B3CFED-87EA-4481-B187-96B0EC068142}" presName="childNode" presStyleLbl="node1" presStyleIdx="5" presStyleCnt="9">
        <dgm:presLayoutVars>
          <dgm:bulletEnabled val="1"/>
        </dgm:presLayoutVars>
      </dgm:prSet>
      <dgm:spPr/>
    </dgm:pt>
    <dgm:pt modelId="{817CC127-D50D-4F87-9AF7-3DC370965C5B}" type="pres">
      <dgm:prSet presAssocID="{2CB9DBDF-9A0C-4096-9173-9F2F590692AD}" presName="aSpace" presStyleCnt="0"/>
      <dgm:spPr/>
    </dgm:pt>
    <dgm:pt modelId="{4D4900C9-4DF9-4BFA-A8CB-1E6450676201}" type="pres">
      <dgm:prSet presAssocID="{0AEA3E20-0A49-4A92-8B5F-BA0749CD9E33}" presName="compNode" presStyleCnt="0"/>
      <dgm:spPr/>
    </dgm:pt>
    <dgm:pt modelId="{EF468167-C67C-49C2-839A-C622F06CAB6F}" type="pres">
      <dgm:prSet presAssocID="{0AEA3E20-0A49-4A92-8B5F-BA0749CD9E33}" presName="aNode" presStyleLbl="bgShp" presStyleIdx="2" presStyleCnt="3"/>
      <dgm:spPr/>
    </dgm:pt>
    <dgm:pt modelId="{3A36EDDC-26C9-41BA-B1A6-7FE662FBFCF3}" type="pres">
      <dgm:prSet presAssocID="{0AEA3E20-0A49-4A92-8B5F-BA0749CD9E33}" presName="textNode" presStyleLbl="bgShp" presStyleIdx="2" presStyleCnt="3"/>
      <dgm:spPr/>
    </dgm:pt>
    <dgm:pt modelId="{644D37D8-159C-446E-9C06-2A90C6D0F98E}" type="pres">
      <dgm:prSet presAssocID="{0AEA3E20-0A49-4A92-8B5F-BA0749CD9E33}" presName="compChildNode" presStyleCnt="0"/>
      <dgm:spPr/>
    </dgm:pt>
    <dgm:pt modelId="{5FB75FAD-B4FE-4D33-9541-524E6796E253}" type="pres">
      <dgm:prSet presAssocID="{0AEA3E20-0A49-4A92-8B5F-BA0749CD9E33}" presName="theInnerList" presStyleCnt="0"/>
      <dgm:spPr/>
    </dgm:pt>
    <dgm:pt modelId="{827D641A-6E1B-462B-82A1-481C9617923D}" type="pres">
      <dgm:prSet presAssocID="{00E726C2-C667-4E88-8035-7E8533B06383}" presName="childNode" presStyleLbl="node1" presStyleIdx="6" presStyleCnt="9">
        <dgm:presLayoutVars>
          <dgm:bulletEnabled val="1"/>
        </dgm:presLayoutVars>
      </dgm:prSet>
      <dgm:spPr/>
    </dgm:pt>
    <dgm:pt modelId="{64B7E17B-AE48-4C81-B134-83589CD87099}" type="pres">
      <dgm:prSet presAssocID="{00E726C2-C667-4E88-8035-7E8533B06383}" presName="aSpace2" presStyleCnt="0"/>
      <dgm:spPr/>
    </dgm:pt>
    <dgm:pt modelId="{913ED80F-749A-4D6D-9FF6-2B22F5135659}" type="pres">
      <dgm:prSet presAssocID="{0C4DB261-AFF5-4736-B033-13BC35D33F32}" presName="childNode" presStyleLbl="node1" presStyleIdx="7" presStyleCnt="9">
        <dgm:presLayoutVars>
          <dgm:bulletEnabled val="1"/>
        </dgm:presLayoutVars>
      </dgm:prSet>
      <dgm:spPr/>
    </dgm:pt>
    <dgm:pt modelId="{A2F79252-3966-420C-8452-536A25317A4E}" type="pres">
      <dgm:prSet presAssocID="{0C4DB261-AFF5-4736-B033-13BC35D33F32}" presName="aSpace2" presStyleCnt="0"/>
      <dgm:spPr/>
    </dgm:pt>
    <dgm:pt modelId="{DAF08508-6895-4B5B-8F0A-4D58A2121B51}" type="pres">
      <dgm:prSet presAssocID="{89F32D09-0F10-46D4-BF24-D46621158740}" presName="childNode" presStyleLbl="node1" presStyleIdx="8" presStyleCnt="9">
        <dgm:presLayoutVars>
          <dgm:bulletEnabled val="1"/>
        </dgm:presLayoutVars>
      </dgm:prSet>
      <dgm:spPr/>
    </dgm:pt>
  </dgm:ptLst>
  <dgm:cxnLst>
    <dgm:cxn modelId="{1398FA13-A3D0-447E-8D2B-C84414105973}" type="presOf" srcId="{90B3CFED-87EA-4481-B187-96B0EC068142}" destId="{B141C6B4-22BD-40B9-A028-74CD3F8BBE78}" srcOrd="0" destOrd="0" presId="urn:microsoft.com/office/officeart/2005/8/layout/lProcess2"/>
    <dgm:cxn modelId="{EA2ECD16-2C41-4EE2-838F-6236B53E1890}" srcId="{0AEA3E20-0A49-4A92-8B5F-BA0749CD9E33}" destId="{00E726C2-C667-4E88-8035-7E8533B06383}" srcOrd="0" destOrd="0" parTransId="{FEA04DC9-0D85-4C73-94FA-F38D26E5D49C}" sibTransId="{2A63E21C-A5BA-4DF9-B424-072D634FC493}"/>
    <dgm:cxn modelId="{29076922-475B-49BB-8B65-71A06EDB1A59}" srcId="{A86AE60B-070A-4D9A-AF8B-43D0DE0BCB56}" destId="{C9D034DA-DB8E-4956-B03A-29C75F6CCEAC}" srcOrd="0" destOrd="0" parTransId="{EECCBB25-5895-44BE-8193-A44AB29F0C11}" sibTransId="{ABDF8AAD-3C03-4DD4-8939-42ECDD5BE967}"/>
    <dgm:cxn modelId="{8303FC22-E0F0-4FC7-B521-08AA29D278E9}" srcId="{2CB9DBDF-9A0C-4096-9173-9F2F590692AD}" destId="{90B3CFED-87EA-4481-B187-96B0EC068142}" srcOrd="2" destOrd="0" parTransId="{A3B7380B-8009-4B3D-89AA-BE303AA49680}" sibTransId="{F4801340-686E-4328-A9A7-825391E75716}"/>
    <dgm:cxn modelId="{1F867E23-A9D8-4AD5-AEEB-E97DD6C0F06F}" srcId="{C9D034DA-DB8E-4956-B03A-29C75F6CCEAC}" destId="{98B19911-2813-403E-92C4-A01761D5B942}" srcOrd="1" destOrd="0" parTransId="{51227B36-43E3-481E-AFD8-9A8573D636FF}" sibTransId="{9607D92C-13BB-48B4-8C49-C01228FE233A}"/>
    <dgm:cxn modelId="{3B6DD925-D6C5-442B-BEA7-724C1AF63396}" type="presOf" srcId="{77634288-BCE1-435F-99A3-9297B2C954AE}" destId="{103CEA5E-5250-4639-9E00-38A3A72ED0AE}" srcOrd="0" destOrd="0" presId="urn:microsoft.com/office/officeart/2005/8/layout/lProcess2"/>
    <dgm:cxn modelId="{06FAAD26-C8B0-436C-ADC0-48DCD6773590}" type="presOf" srcId="{2CB9DBDF-9A0C-4096-9173-9F2F590692AD}" destId="{44F8A94C-ADB8-4FBD-8B5A-EE7E35D75EE7}" srcOrd="0" destOrd="0" presId="urn:microsoft.com/office/officeart/2005/8/layout/lProcess2"/>
    <dgm:cxn modelId="{E56CDE2F-6A1B-4D4B-8CA0-DD05B40DB267}" type="presOf" srcId="{B773D5EE-B636-4F43-B731-C2CFC63676EC}" destId="{000CFD3F-5AEB-4803-8AC3-658347500CC2}" srcOrd="0" destOrd="0" presId="urn:microsoft.com/office/officeart/2005/8/layout/lProcess2"/>
    <dgm:cxn modelId="{AE21D433-E5D6-4109-AE86-8AA18EF57DAF}" type="presOf" srcId="{A9343295-894A-4F3D-8DFB-06F2B3C4F702}" destId="{80619A5E-3149-4A6A-8CC9-E452CACC118D}" srcOrd="0" destOrd="0" presId="urn:microsoft.com/office/officeart/2005/8/layout/lProcess2"/>
    <dgm:cxn modelId="{4275C440-7517-475D-82B9-9AF8B34683E5}" type="presOf" srcId="{27D6C0B8-3C3B-46CD-AA32-5B84DB59497C}" destId="{115FDD17-3BBD-40F9-A7DF-15CABE7FE409}" srcOrd="0" destOrd="0" presId="urn:microsoft.com/office/officeart/2005/8/layout/lProcess2"/>
    <dgm:cxn modelId="{3CA54641-8643-4D28-BE8D-BC143A6BF753}" type="presOf" srcId="{0C4DB261-AFF5-4736-B033-13BC35D33F32}" destId="{913ED80F-749A-4D6D-9FF6-2B22F5135659}" srcOrd="0" destOrd="0" presId="urn:microsoft.com/office/officeart/2005/8/layout/lProcess2"/>
    <dgm:cxn modelId="{144B5742-A8C8-4BDE-B65B-FFEE5874CD20}" type="presOf" srcId="{89F32D09-0F10-46D4-BF24-D46621158740}" destId="{DAF08508-6895-4B5B-8F0A-4D58A2121B51}" srcOrd="0" destOrd="0" presId="urn:microsoft.com/office/officeart/2005/8/layout/lProcess2"/>
    <dgm:cxn modelId="{D8A97C62-F6A5-4C6B-9928-B29846A79631}" type="presOf" srcId="{98B19911-2813-403E-92C4-A01761D5B942}" destId="{F9442A7B-D862-45EF-AD5E-9A485DD285DC}" srcOrd="0" destOrd="0" presId="urn:microsoft.com/office/officeart/2005/8/layout/lProcess2"/>
    <dgm:cxn modelId="{7ED1CC64-0522-4B22-9AD5-AB655E6201DC}" srcId="{A86AE60B-070A-4D9A-AF8B-43D0DE0BCB56}" destId="{2CB9DBDF-9A0C-4096-9173-9F2F590692AD}" srcOrd="1" destOrd="0" parTransId="{49B919B8-C609-4B75-A3C7-D5FC664AF13C}" sibTransId="{FAA0D767-3C02-455B-994D-E6777216F1CB}"/>
    <dgm:cxn modelId="{E2303A66-32F2-4CDA-8134-2A95DD296A99}" srcId="{C9D034DA-DB8E-4956-B03A-29C75F6CCEAC}" destId="{77634288-BCE1-435F-99A3-9297B2C954AE}" srcOrd="0" destOrd="0" parTransId="{CA50E07E-7507-4852-955F-873DD4DEE0EF}" sibTransId="{13CFE705-00DA-4318-95F4-87A86E750BA2}"/>
    <dgm:cxn modelId="{3179BF4D-DB08-487B-A41A-19E03484B46D}" type="presOf" srcId="{A86AE60B-070A-4D9A-AF8B-43D0DE0BCB56}" destId="{27212398-99A9-4096-BBE7-6DC5849B653C}" srcOrd="0" destOrd="0" presId="urn:microsoft.com/office/officeart/2005/8/layout/lProcess2"/>
    <dgm:cxn modelId="{D44FCB83-CA3C-4C2E-934E-4868E06FC511}" type="presOf" srcId="{C9D034DA-DB8E-4956-B03A-29C75F6CCEAC}" destId="{361A989A-9FFE-49D5-BC5B-C92E7DD08C70}" srcOrd="1" destOrd="0" presId="urn:microsoft.com/office/officeart/2005/8/layout/lProcess2"/>
    <dgm:cxn modelId="{107ED191-7A63-4C79-ABE8-98F35421B069}" srcId="{0AEA3E20-0A49-4A92-8B5F-BA0749CD9E33}" destId="{89F32D09-0F10-46D4-BF24-D46621158740}" srcOrd="2" destOrd="0" parTransId="{A24A7B6D-2770-4854-A62C-4AF58794CCA6}" sibTransId="{37F905F3-6161-4DDA-9EF7-55CEE7C37A99}"/>
    <dgm:cxn modelId="{2DC7CCA1-94B0-4CD6-9F3E-830827127F44}" srcId="{2CB9DBDF-9A0C-4096-9173-9F2F590692AD}" destId="{A9343295-894A-4F3D-8DFB-06F2B3C4F702}" srcOrd="0" destOrd="0" parTransId="{0E8AFDF3-F9E7-44F3-8A56-8C5EA64A56E9}" sibTransId="{38FBFE5E-991E-430B-A0C8-4FCB9CA009A1}"/>
    <dgm:cxn modelId="{A05AAFA2-4656-4D19-AD60-FCB1E8A7163E}" type="presOf" srcId="{C9D034DA-DB8E-4956-B03A-29C75F6CCEAC}" destId="{DCC9FF93-CDFA-464A-A75F-C45C1317BB84}" srcOrd="0" destOrd="0" presId="urn:microsoft.com/office/officeart/2005/8/layout/lProcess2"/>
    <dgm:cxn modelId="{7A6A84B1-CE94-484E-908A-8683DE7C9806}" type="presOf" srcId="{00E726C2-C667-4E88-8035-7E8533B06383}" destId="{827D641A-6E1B-462B-82A1-481C9617923D}" srcOrd="0" destOrd="0" presId="urn:microsoft.com/office/officeart/2005/8/layout/lProcess2"/>
    <dgm:cxn modelId="{E297F0BC-766F-46B7-99B9-1589B5671962}" type="presOf" srcId="{2CB9DBDF-9A0C-4096-9173-9F2F590692AD}" destId="{1F34CE8E-6A1E-4673-AD9E-567525E2D530}" srcOrd="1" destOrd="0" presId="urn:microsoft.com/office/officeart/2005/8/layout/lProcess2"/>
    <dgm:cxn modelId="{F6202ECC-A48C-4232-89A6-842981382917}" srcId="{2CB9DBDF-9A0C-4096-9173-9F2F590692AD}" destId="{B773D5EE-B636-4F43-B731-C2CFC63676EC}" srcOrd="1" destOrd="0" parTransId="{AF0AFAF7-29AF-49F0-AAF1-DF000E90FA45}" sibTransId="{A4E5BD14-FA12-4AFD-8D52-87BA63CB13BC}"/>
    <dgm:cxn modelId="{6919A0CD-A67D-487B-B4FF-45BF226DF4B2}" srcId="{C9D034DA-DB8E-4956-B03A-29C75F6CCEAC}" destId="{27D6C0B8-3C3B-46CD-AA32-5B84DB59497C}" srcOrd="2" destOrd="0" parTransId="{E0120E27-912A-4BD3-A25F-4BE9A7624450}" sibTransId="{DD509E06-9535-4CAD-AA49-24F07E1C6AF8}"/>
    <dgm:cxn modelId="{204890DD-FA65-44F9-91A7-7821F2EEE65E}" type="presOf" srcId="{0AEA3E20-0A49-4A92-8B5F-BA0749CD9E33}" destId="{3A36EDDC-26C9-41BA-B1A6-7FE662FBFCF3}" srcOrd="1" destOrd="0" presId="urn:microsoft.com/office/officeart/2005/8/layout/lProcess2"/>
    <dgm:cxn modelId="{44FABAEF-96DC-49D0-BF68-54C31FA3F06B}" srcId="{A86AE60B-070A-4D9A-AF8B-43D0DE0BCB56}" destId="{0AEA3E20-0A49-4A92-8B5F-BA0749CD9E33}" srcOrd="2" destOrd="0" parTransId="{903DA798-43CC-4FA9-84BC-D312DAC14C09}" sibTransId="{BA1A320B-09F7-4786-B205-FA61847B099E}"/>
    <dgm:cxn modelId="{785BACF6-DBA7-429F-BF6B-3D343D4DE008}" type="presOf" srcId="{0AEA3E20-0A49-4A92-8B5F-BA0749CD9E33}" destId="{EF468167-C67C-49C2-839A-C622F06CAB6F}" srcOrd="0" destOrd="0" presId="urn:microsoft.com/office/officeart/2005/8/layout/lProcess2"/>
    <dgm:cxn modelId="{2E511CFD-BC4E-43FD-ADD5-258467B55286}" srcId="{0AEA3E20-0A49-4A92-8B5F-BA0749CD9E33}" destId="{0C4DB261-AFF5-4736-B033-13BC35D33F32}" srcOrd="1" destOrd="0" parTransId="{05B89D92-BEA8-473E-93EA-89055D95B4DF}" sibTransId="{50E4AB63-A4C1-4BF1-8FFA-5C4710FB4AA2}"/>
    <dgm:cxn modelId="{2DD667C5-C682-47CD-B28C-CEBBFEE0149E}" type="presParOf" srcId="{27212398-99A9-4096-BBE7-6DC5849B653C}" destId="{5269004A-CC66-4653-917D-A8F449CA4D6D}" srcOrd="0" destOrd="0" presId="urn:microsoft.com/office/officeart/2005/8/layout/lProcess2"/>
    <dgm:cxn modelId="{98915CDC-836D-48B2-81AE-BAB879B9ED61}" type="presParOf" srcId="{5269004A-CC66-4653-917D-A8F449CA4D6D}" destId="{DCC9FF93-CDFA-464A-A75F-C45C1317BB84}" srcOrd="0" destOrd="0" presId="urn:microsoft.com/office/officeart/2005/8/layout/lProcess2"/>
    <dgm:cxn modelId="{82ED4958-4F37-4E28-B4A5-D80DD0830589}" type="presParOf" srcId="{5269004A-CC66-4653-917D-A8F449CA4D6D}" destId="{361A989A-9FFE-49D5-BC5B-C92E7DD08C70}" srcOrd="1" destOrd="0" presId="urn:microsoft.com/office/officeart/2005/8/layout/lProcess2"/>
    <dgm:cxn modelId="{1F568C40-10CA-427C-9CD3-BBF9B7F1E499}" type="presParOf" srcId="{5269004A-CC66-4653-917D-A8F449CA4D6D}" destId="{AB62D1E5-68F5-45B5-BC79-35E7402B9309}" srcOrd="2" destOrd="0" presId="urn:microsoft.com/office/officeart/2005/8/layout/lProcess2"/>
    <dgm:cxn modelId="{158AC660-4EE1-42D2-9AE5-9D90CD9BA262}" type="presParOf" srcId="{AB62D1E5-68F5-45B5-BC79-35E7402B9309}" destId="{39446C4D-EFE8-4306-B48B-CE14890BF033}" srcOrd="0" destOrd="0" presId="urn:microsoft.com/office/officeart/2005/8/layout/lProcess2"/>
    <dgm:cxn modelId="{4D5B201B-D852-41B5-8B20-38FF979E0EB2}" type="presParOf" srcId="{39446C4D-EFE8-4306-B48B-CE14890BF033}" destId="{103CEA5E-5250-4639-9E00-38A3A72ED0AE}" srcOrd="0" destOrd="0" presId="urn:microsoft.com/office/officeart/2005/8/layout/lProcess2"/>
    <dgm:cxn modelId="{465683C2-519E-4579-BBDA-87D1A351D7B0}" type="presParOf" srcId="{39446C4D-EFE8-4306-B48B-CE14890BF033}" destId="{2810B1D5-7B79-4673-8287-FAE72BCE855A}" srcOrd="1" destOrd="0" presId="urn:microsoft.com/office/officeart/2005/8/layout/lProcess2"/>
    <dgm:cxn modelId="{633421AE-F307-48CE-BBF4-80881401CE7F}" type="presParOf" srcId="{39446C4D-EFE8-4306-B48B-CE14890BF033}" destId="{F9442A7B-D862-45EF-AD5E-9A485DD285DC}" srcOrd="2" destOrd="0" presId="urn:microsoft.com/office/officeart/2005/8/layout/lProcess2"/>
    <dgm:cxn modelId="{93DC6AFB-F47C-47B7-82DF-96929FEFEF06}" type="presParOf" srcId="{39446C4D-EFE8-4306-B48B-CE14890BF033}" destId="{F59011FB-DF36-4EC7-A760-A61EA2B6F3A4}" srcOrd="3" destOrd="0" presId="urn:microsoft.com/office/officeart/2005/8/layout/lProcess2"/>
    <dgm:cxn modelId="{8F124D1E-CF24-462D-A956-67A733B5B25C}" type="presParOf" srcId="{39446C4D-EFE8-4306-B48B-CE14890BF033}" destId="{115FDD17-3BBD-40F9-A7DF-15CABE7FE409}" srcOrd="4" destOrd="0" presId="urn:microsoft.com/office/officeart/2005/8/layout/lProcess2"/>
    <dgm:cxn modelId="{9CA7A31B-E60B-493B-8E9A-5C0D065CA1B3}" type="presParOf" srcId="{27212398-99A9-4096-BBE7-6DC5849B653C}" destId="{CD503A7F-784D-4FF4-A2F5-8DF8E8FAB8C6}" srcOrd="1" destOrd="0" presId="urn:microsoft.com/office/officeart/2005/8/layout/lProcess2"/>
    <dgm:cxn modelId="{305B54FD-65A9-4D40-AE16-90FD5C0EB432}" type="presParOf" srcId="{27212398-99A9-4096-BBE7-6DC5849B653C}" destId="{05CFE40A-EE31-4C59-8259-EB43D7FD2ED2}" srcOrd="2" destOrd="0" presId="urn:microsoft.com/office/officeart/2005/8/layout/lProcess2"/>
    <dgm:cxn modelId="{58A946AF-27EB-4B5B-99E6-1C8354C5B6DF}" type="presParOf" srcId="{05CFE40A-EE31-4C59-8259-EB43D7FD2ED2}" destId="{44F8A94C-ADB8-4FBD-8B5A-EE7E35D75EE7}" srcOrd="0" destOrd="0" presId="urn:microsoft.com/office/officeart/2005/8/layout/lProcess2"/>
    <dgm:cxn modelId="{3E7A31EC-D6B8-43CC-88F4-48731DC0B13A}" type="presParOf" srcId="{05CFE40A-EE31-4C59-8259-EB43D7FD2ED2}" destId="{1F34CE8E-6A1E-4673-AD9E-567525E2D530}" srcOrd="1" destOrd="0" presId="urn:microsoft.com/office/officeart/2005/8/layout/lProcess2"/>
    <dgm:cxn modelId="{A6C9BB16-39F5-4CCD-A6EC-26F8723BE813}" type="presParOf" srcId="{05CFE40A-EE31-4C59-8259-EB43D7FD2ED2}" destId="{3836340B-A9A4-4C66-801D-90570CA49104}" srcOrd="2" destOrd="0" presId="urn:microsoft.com/office/officeart/2005/8/layout/lProcess2"/>
    <dgm:cxn modelId="{A8D86685-B9B9-4075-A304-D73DD39298FF}" type="presParOf" srcId="{3836340B-A9A4-4C66-801D-90570CA49104}" destId="{95349DDC-D086-4479-9FCA-629D37A69F7D}" srcOrd="0" destOrd="0" presId="urn:microsoft.com/office/officeart/2005/8/layout/lProcess2"/>
    <dgm:cxn modelId="{B489F524-E680-426F-B3A9-6FDF4B3774B0}" type="presParOf" srcId="{95349DDC-D086-4479-9FCA-629D37A69F7D}" destId="{80619A5E-3149-4A6A-8CC9-E452CACC118D}" srcOrd="0" destOrd="0" presId="urn:microsoft.com/office/officeart/2005/8/layout/lProcess2"/>
    <dgm:cxn modelId="{EAC992C5-252E-43B6-BFCC-6D7916E99D1B}" type="presParOf" srcId="{95349DDC-D086-4479-9FCA-629D37A69F7D}" destId="{10464A55-E266-4748-AF58-33B98F57BCC5}" srcOrd="1" destOrd="0" presId="urn:microsoft.com/office/officeart/2005/8/layout/lProcess2"/>
    <dgm:cxn modelId="{41F2920C-F83B-441D-84FB-055562883B64}" type="presParOf" srcId="{95349DDC-D086-4479-9FCA-629D37A69F7D}" destId="{000CFD3F-5AEB-4803-8AC3-658347500CC2}" srcOrd="2" destOrd="0" presId="urn:microsoft.com/office/officeart/2005/8/layout/lProcess2"/>
    <dgm:cxn modelId="{38FBC2AB-F321-4F21-A1C0-67C54117B0D7}" type="presParOf" srcId="{95349DDC-D086-4479-9FCA-629D37A69F7D}" destId="{D9D7B82A-FFC9-4E75-BAD6-75D64C803943}" srcOrd="3" destOrd="0" presId="urn:microsoft.com/office/officeart/2005/8/layout/lProcess2"/>
    <dgm:cxn modelId="{A174FD8D-BE51-4D51-979F-DBDD978F9B20}" type="presParOf" srcId="{95349DDC-D086-4479-9FCA-629D37A69F7D}" destId="{B141C6B4-22BD-40B9-A028-74CD3F8BBE78}" srcOrd="4" destOrd="0" presId="urn:microsoft.com/office/officeart/2005/8/layout/lProcess2"/>
    <dgm:cxn modelId="{29511C7D-5303-479A-860E-EEA676400AC1}" type="presParOf" srcId="{27212398-99A9-4096-BBE7-6DC5849B653C}" destId="{817CC127-D50D-4F87-9AF7-3DC370965C5B}" srcOrd="3" destOrd="0" presId="urn:microsoft.com/office/officeart/2005/8/layout/lProcess2"/>
    <dgm:cxn modelId="{D0296203-133C-40D4-99A3-B5FD6AFE4485}" type="presParOf" srcId="{27212398-99A9-4096-BBE7-6DC5849B653C}" destId="{4D4900C9-4DF9-4BFA-A8CB-1E6450676201}" srcOrd="4" destOrd="0" presId="urn:microsoft.com/office/officeart/2005/8/layout/lProcess2"/>
    <dgm:cxn modelId="{B51AC1FD-8C4D-4A7A-B9BE-7EE4460EC939}" type="presParOf" srcId="{4D4900C9-4DF9-4BFA-A8CB-1E6450676201}" destId="{EF468167-C67C-49C2-839A-C622F06CAB6F}" srcOrd="0" destOrd="0" presId="urn:microsoft.com/office/officeart/2005/8/layout/lProcess2"/>
    <dgm:cxn modelId="{EB146452-AE35-413E-B03B-08B758A6397A}" type="presParOf" srcId="{4D4900C9-4DF9-4BFA-A8CB-1E6450676201}" destId="{3A36EDDC-26C9-41BA-B1A6-7FE662FBFCF3}" srcOrd="1" destOrd="0" presId="urn:microsoft.com/office/officeart/2005/8/layout/lProcess2"/>
    <dgm:cxn modelId="{AE09551D-58F9-4A28-9191-FA7A4F1D68FC}" type="presParOf" srcId="{4D4900C9-4DF9-4BFA-A8CB-1E6450676201}" destId="{644D37D8-159C-446E-9C06-2A90C6D0F98E}" srcOrd="2" destOrd="0" presId="urn:microsoft.com/office/officeart/2005/8/layout/lProcess2"/>
    <dgm:cxn modelId="{2289AC73-D87E-4AB3-8FCD-02388E956452}" type="presParOf" srcId="{644D37D8-159C-446E-9C06-2A90C6D0F98E}" destId="{5FB75FAD-B4FE-4D33-9541-524E6796E253}" srcOrd="0" destOrd="0" presId="urn:microsoft.com/office/officeart/2005/8/layout/lProcess2"/>
    <dgm:cxn modelId="{514F3B3B-FAF6-4DEF-B727-495FDE2E1C5E}" type="presParOf" srcId="{5FB75FAD-B4FE-4D33-9541-524E6796E253}" destId="{827D641A-6E1B-462B-82A1-481C9617923D}" srcOrd="0" destOrd="0" presId="urn:microsoft.com/office/officeart/2005/8/layout/lProcess2"/>
    <dgm:cxn modelId="{813727CB-3AB6-479F-8E47-CF37E547FDA2}" type="presParOf" srcId="{5FB75FAD-B4FE-4D33-9541-524E6796E253}" destId="{64B7E17B-AE48-4C81-B134-83589CD87099}" srcOrd="1" destOrd="0" presId="urn:microsoft.com/office/officeart/2005/8/layout/lProcess2"/>
    <dgm:cxn modelId="{94C2BC26-A549-4D0F-BBC2-85E6F197491C}" type="presParOf" srcId="{5FB75FAD-B4FE-4D33-9541-524E6796E253}" destId="{913ED80F-749A-4D6D-9FF6-2B22F5135659}" srcOrd="2" destOrd="0" presId="urn:microsoft.com/office/officeart/2005/8/layout/lProcess2"/>
    <dgm:cxn modelId="{B5FFDB5E-670D-47C3-8513-C7F6E17FF924}" type="presParOf" srcId="{5FB75FAD-B4FE-4D33-9541-524E6796E253}" destId="{A2F79252-3966-420C-8452-536A25317A4E}" srcOrd="3" destOrd="0" presId="urn:microsoft.com/office/officeart/2005/8/layout/lProcess2"/>
    <dgm:cxn modelId="{16208439-5349-4012-A1D6-9CEFF51B4101}" type="presParOf" srcId="{5FB75FAD-B4FE-4D33-9541-524E6796E253}" destId="{DAF08508-6895-4B5B-8F0A-4D58A2121B51}"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6AE60B-070A-4D9A-AF8B-43D0DE0BCB56}"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C9D034DA-DB8E-4956-B03A-29C75F6CCEAC}">
      <dgm:prSet phldrT="[Text]" custT="1"/>
      <dgm:spPr>
        <a:solidFill>
          <a:schemeClr val="bg2"/>
        </a:solidFill>
      </dgm:spPr>
      <dgm:t>
        <a:bodyPr/>
        <a:lstStyle/>
        <a:p>
          <a:r>
            <a:rPr lang="en-US" sz="1600" dirty="0">
              <a:solidFill>
                <a:schemeClr val="tx2"/>
              </a:solidFill>
              <a:cs typeface="Arial" panose="020B0604020202020204" pitchFamily="34" charset="0"/>
            </a:rPr>
            <a:t>Benefits</a:t>
          </a:r>
          <a:endParaRPr lang="en-US" sz="1600" dirty="0"/>
        </a:p>
      </dgm:t>
    </dgm:pt>
    <dgm:pt modelId="{EECCBB25-5895-44BE-8193-A44AB29F0C11}" type="parTrans" cxnId="{29076922-475B-49BB-8B65-71A06EDB1A59}">
      <dgm:prSet/>
      <dgm:spPr/>
      <dgm:t>
        <a:bodyPr/>
        <a:lstStyle/>
        <a:p>
          <a:endParaRPr lang="en-US"/>
        </a:p>
      </dgm:t>
    </dgm:pt>
    <dgm:pt modelId="{ABDF8AAD-3C03-4DD4-8939-42ECDD5BE967}" type="sibTrans" cxnId="{29076922-475B-49BB-8B65-71A06EDB1A59}">
      <dgm:prSet/>
      <dgm:spPr/>
      <dgm:t>
        <a:bodyPr/>
        <a:lstStyle/>
        <a:p>
          <a:endParaRPr lang="en-US"/>
        </a:p>
      </dgm:t>
    </dgm:pt>
    <dgm:pt modelId="{77634288-BCE1-435F-99A3-9297B2C954AE}">
      <dgm:prSet phldrT="[Text]" custT="1"/>
      <dgm:spPr>
        <a:solidFill>
          <a:schemeClr val="bg1"/>
        </a:solidFill>
        <a:ln>
          <a:noFill/>
        </a:ln>
      </dgm:spPr>
      <dgm:t>
        <a:bodyPr/>
        <a:lstStyle/>
        <a:p>
          <a:r>
            <a:rPr lang="en-US" sz="1050" dirty="0">
              <a:solidFill>
                <a:schemeClr val="tx2"/>
              </a:solidFill>
              <a:cs typeface="Arial" panose="020B0604020202020204" pitchFamily="34" charset="0"/>
            </a:rPr>
            <a:t>Simple</a:t>
          </a:r>
          <a:endParaRPr lang="en-US" sz="1050" dirty="0">
            <a:solidFill>
              <a:schemeClr val="tx2"/>
            </a:solidFill>
          </a:endParaRPr>
        </a:p>
      </dgm:t>
    </dgm:pt>
    <dgm:pt modelId="{CA50E07E-7507-4852-955F-873DD4DEE0EF}" type="parTrans" cxnId="{E2303A66-32F2-4CDA-8134-2A95DD296A99}">
      <dgm:prSet/>
      <dgm:spPr/>
      <dgm:t>
        <a:bodyPr/>
        <a:lstStyle/>
        <a:p>
          <a:endParaRPr lang="en-US"/>
        </a:p>
      </dgm:t>
    </dgm:pt>
    <dgm:pt modelId="{13CFE705-00DA-4318-95F4-87A86E750BA2}" type="sibTrans" cxnId="{E2303A66-32F2-4CDA-8134-2A95DD296A99}">
      <dgm:prSet/>
      <dgm:spPr/>
      <dgm:t>
        <a:bodyPr/>
        <a:lstStyle/>
        <a:p>
          <a:endParaRPr lang="en-US"/>
        </a:p>
      </dgm:t>
    </dgm:pt>
    <dgm:pt modelId="{769B9F8E-7B82-4582-A45B-0569850E0362}">
      <dgm:prSet phldrT="[Text]" custT="1"/>
      <dgm:spPr>
        <a:solidFill>
          <a:schemeClr val="bg2"/>
        </a:solidFill>
        <a:ln>
          <a:noFill/>
        </a:ln>
      </dgm:spPr>
      <dgm:t>
        <a:bodyPr/>
        <a:lstStyle/>
        <a:p>
          <a:r>
            <a:rPr lang="en-US" sz="1050" dirty="0">
              <a:solidFill>
                <a:schemeClr val="tx2"/>
              </a:solidFill>
            </a:rPr>
            <a:t> </a:t>
          </a:r>
        </a:p>
      </dgm:t>
    </dgm:pt>
    <dgm:pt modelId="{C3D98E48-F8E4-4A4C-8697-F7692835C6F5}" type="parTrans" cxnId="{D3589BEB-10A5-4EE1-B044-594EBF26486B}">
      <dgm:prSet/>
      <dgm:spPr/>
      <dgm:t>
        <a:bodyPr/>
        <a:lstStyle/>
        <a:p>
          <a:endParaRPr lang="en-US"/>
        </a:p>
      </dgm:t>
    </dgm:pt>
    <dgm:pt modelId="{A53E673C-6C6D-43FE-BA0C-C75422B2585D}" type="sibTrans" cxnId="{D3589BEB-10A5-4EE1-B044-594EBF26486B}">
      <dgm:prSet/>
      <dgm:spPr/>
      <dgm:t>
        <a:bodyPr/>
        <a:lstStyle/>
        <a:p>
          <a:endParaRPr lang="en-US"/>
        </a:p>
      </dgm:t>
    </dgm:pt>
    <dgm:pt modelId="{2CB9DBDF-9A0C-4096-9173-9F2F590692AD}">
      <dgm:prSet phldrT="[Text]" custT="1"/>
      <dgm:spPr>
        <a:solidFill>
          <a:schemeClr val="bg2"/>
        </a:solidFill>
      </dgm:spPr>
      <dgm:t>
        <a:bodyPr/>
        <a:lstStyle/>
        <a:p>
          <a:r>
            <a:rPr lang="en-US" sz="1600" dirty="0">
              <a:solidFill>
                <a:schemeClr val="tx2"/>
              </a:solidFill>
              <a:cs typeface="Arial" panose="020B0604020202020204" pitchFamily="34" charset="0"/>
            </a:rPr>
            <a:t>Experience</a:t>
          </a:r>
          <a:endParaRPr lang="en-US" sz="1600" dirty="0"/>
        </a:p>
      </dgm:t>
    </dgm:pt>
    <dgm:pt modelId="{49B919B8-C609-4B75-A3C7-D5FC664AF13C}" type="parTrans" cxnId="{7ED1CC64-0522-4B22-9AD5-AB655E6201DC}">
      <dgm:prSet/>
      <dgm:spPr/>
      <dgm:t>
        <a:bodyPr/>
        <a:lstStyle/>
        <a:p>
          <a:endParaRPr lang="en-US"/>
        </a:p>
      </dgm:t>
    </dgm:pt>
    <dgm:pt modelId="{FAA0D767-3C02-455B-994D-E6777216F1CB}" type="sibTrans" cxnId="{7ED1CC64-0522-4B22-9AD5-AB655E6201DC}">
      <dgm:prSet/>
      <dgm:spPr/>
      <dgm:t>
        <a:bodyPr/>
        <a:lstStyle/>
        <a:p>
          <a:endParaRPr lang="en-US"/>
        </a:p>
      </dgm:t>
    </dgm:pt>
    <dgm:pt modelId="{A9343295-894A-4F3D-8DFB-06F2B3C4F702}">
      <dgm:prSet phldrT="[Text]" custT="1"/>
      <dgm:spPr>
        <a:solidFill>
          <a:schemeClr val="bg1"/>
        </a:solidFill>
        <a:ln>
          <a:noFill/>
        </a:ln>
      </dgm:spPr>
      <dgm:t>
        <a:bodyPr/>
        <a:lstStyle/>
        <a:p>
          <a:r>
            <a:rPr lang="en-US" sz="1050" dirty="0">
              <a:solidFill>
                <a:schemeClr val="tx2"/>
              </a:solidFill>
              <a:cs typeface="Arial" panose="020B0604020202020204" pitchFamily="34" charset="0"/>
            </a:rPr>
            <a:t>Everything Everywhere</a:t>
          </a:r>
          <a:endParaRPr lang="en-US" sz="1050" dirty="0">
            <a:solidFill>
              <a:schemeClr val="tx2"/>
            </a:solidFill>
          </a:endParaRPr>
        </a:p>
      </dgm:t>
    </dgm:pt>
    <dgm:pt modelId="{0E8AFDF3-F9E7-44F3-8A56-8C5EA64A56E9}" type="parTrans" cxnId="{2DC7CCA1-94B0-4CD6-9F3E-830827127F44}">
      <dgm:prSet/>
      <dgm:spPr/>
      <dgm:t>
        <a:bodyPr/>
        <a:lstStyle/>
        <a:p>
          <a:endParaRPr lang="en-US"/>
        </a:p>
      </dgm:t>
    </dgm:pt>
    <dgm:pt modelId="{38FBFE5E-991E-430B-A0C8-4FCB9CA009A1}" type="sibTrans" cxnId="{2DC7CCA1-94B0-4CD6-9F3E-830827127F44}">
      <dgm:prSet/>
      <dgm:spPr/>
      <dgm:t>
        <a:bodyPr/>
        <a:lstStyle/>
        <a:p>
          <a:endParaRPr lang="en-US"/>
        </a:p>
      </dgm:t>
    </dgm:pt>
    <dgm:pt modelId="{C2422016-A7B6-4EFF-B16F-45E0C33EADF9}">
      <dgm:prSet phldrT="[Text]" custT="1"/>
      <dgm:spPr>
        <a:solidFill>
          <a:schemeClr val="bg1"/>
        </a:solidFill>
        <a:ln>
          <a:noFill/>
        </a:ln>
      </dgm:spPr>
      <dgm:t>
        <a:bodyPr/>
        <a:lstStyle/>
        <a:p>
          <a:r>
            <a:rPr lang="en-US" sz="1050" dirty="0">
              <a:solidFill>
                <a:schemeClr val="tx2"/>
              </a:solidFill>
              <a:cs typeface="Arial" panose="020B0604020202020204" pitchFamily="34" charset="0"/>
            </a:rPr>
            <a:t>Remember Everything</a:t>
          </a:r>
          <a:endParaRPr lang="en-US" sz="1050" dirty="0">
            <a:solidFill>
              <a:schemeClr val="tx2"/>
            </a:solidFill>
          </a:endParaRPr>
        </a:p>
      </dgm:t>
    </dgm:pt>
    <dgm:pt modelId="{24AED4AF-63B3-47B5-9816-2D2BF0F2BD61}" type="parTrans" cxnId="{00FB2B28-EB65-4BB3-B1ED-339995802076}">
      <dgm:prSet/>
      <dgm:spPr/>
      <dgm:t>
        <a:bodyPr/>
        <a:lstStyle/>
        <a:p>
          <a:endParaRPr lang="en-US"/>
        </a:p>
      </dgm:t>
    </dgm:pt>
    <dgm:pt modelId="{06D2926B-E2A0-4C6B-8443-1D69AC2AB0A3}" type="sibTrans" cxnId="{00FB2B28-EB65-4BB3-B1ED-339995802076}">
      <dgm:prSet/>
      <dgm:spPr/>
      <dgm:t>
        <a:bodyPr/>
        <a:lstStyle/>
        <a:p>
          <a:endParaRPr lang="en-US"/>
        </a:p>
      </dgm:t>
    </dgm:pt>
    <dgm:pt modelId="{0AEA3E20-0A49-4A92-8B5F-BA0749CD9E33}">
      <dgm:prSet phldrT="[Text]" custT="1"/>
      <dgm:spPr>
        <a:solidFill>
          <a:schemeClr val="bg2"/>
        </a:solidFill>
      </dgm:spPr>
      <dgm:t>
        <a:bodyPr/>
        <a:lstStyle/>
        <a:p>
          <a:r>
            <a:rPr lang="en-US" sz="1600" dirty="0">
              <a:solidFill>
                <a:schemeClr val="tx2"/>
              </a:solidFill>
              <a:cs typeface="Arial" panose="020B0604020202020204" pitchFamily="34" charset="0"/>
            </a:rPr>
            <a:t>Features</a:t>
          </a:r>
          <a:endParaRPr lang="en-US" sz="1600" dirty="0"/>
        </a:p>
      </dgm:t>
    </dgm:pt>
    <dgm:pt modelId="{903DA798-43CC-4FA9-84BC-D312DAC14C09}" type="parTrans" cxnId="{44FABAEF-96DC-49D0-BF68-54C31FA3F06B}">
      <dgm:prSet/>
      <dgm:spPr/>
      <dgm:t>
        <a:bodyPr/>
        <a:lstStyle/>
        <a:p>
          <a:endParaRPr lang="en-US"/>
        </a:p>
      </dgm:t>
    </dgm:pt>
    <dgm:pt modelId="{BA1A320B-09F7-4786-B205-FA61847B099E}" type="sibTrans" cxnId="{44FABAEF-96DC-49D0-BF68-54C31FA3F06B}">
      <dgm:prSet/>
      <dgm:spPr/>
      <dgm:t>
        <a:bodyPr/>
        <a:lstStyle/>
        <a:p>
          <a:endParaRPr lang="en-US"/>
        </a:p>
      </dgm:t>
    </dgm:pt>
    <dgm:pt modelId="{00E726C2-C667-4E88-8035-7E8533B06383}">
      <dgm:prSet phldrT="[Text]" custT="1"/>
      <dgm:spPr>
        <a:solidFill>
          <a:schemeClr val="bg1"/>
        </a:solidFill>
        <a:ln>
          <a:noFill/>
        </a:ln>
      </dgm:spPr>
      <dgm:t>
        <a:bodyPr/>
        <a:lstStyle/>
        <a:p>
          <a:r>
            <a:rPr lang="en-US" sz="1050" dirty="0">
              <a:solidFill>
                <a:schemeClr val="tx2"/>
              </a:solidFill>
              <a:cs typeface="Arial" panose="020B0604020202020204" pitchFamily="34" charset="0"/>
            </a:rPr>
            <a:t>Sync Across Devices</a:t>
          </a:r>
          <a:endParaRPr lang="en-US" sz="1050" dirty="0">
            <a:solidFill>
              <a:schemeClr val="tx2"/>
            </a:solidFill>
          </a:endParaRPr>
        </a:p>
      </dgm:t>
    </dgm:pt>
    <dgm:pt modelId="{FEA04DC9-0D85-4C73-94FA-F38D26E5D49C}" type="parTrans" cxnId="{EA2ECD16-2C41-4EE2-838F-6236B53E1890}">
      <dgm:prSet/>
      <dgm:spPr/>
      <dgm:t>
        <a:bodyPr/>
        <a:lstStyle/>
        <a:p>
          <a:endParaRPr lang="en-US"/>
        </a:p>
      </dgm:t>
    </dgm:pt>
    <dgm:pt modelId="{2A63E21C-A5BA-4DF9-B424-072D634FC493}" type="sibTrans" cxnId="{EA2ECD16-2C41-4EE2-838F-6236B53E1890}">
      <dgm:prSet/>
      <dgm:spPr/>
      <dgm:t>
        <a:bodyPr/>
        <a:lstStyle/>
        <a:p>
          <a:endParaRPr lang="en-US"/>
        </a:p>
      </dgm:t>
    </dgm:pt>
    <dgm:pt modelId="{0C4DB261-AFF5-4736-B033-13BC35D33F32}">
      <dgm:prSet phldrT="[Text]" custT="1"/>
      <dgm:spPr>
        <a:solidFill>
          <a:schemeClr val="bg1"/>
        </a:solidFill>
        <a:ln>
          <a:noFill/>
        </a:ln>
      </dgm:spPr>
      <dgm:t>
        <a:bodyPr/>
        <a:lstStyle/>
        <a:p>
          <a:r>
            <a:rPr lang="en-US" sz="1050" dirty="0">
              <a:solidFill>
                <a:schemeClr val="tx2"/>
              </a:solidFill>
              <a:cs typeface="Arial" panose="020B0604020202020204" pitchFamily="34" charset="0"/>
            </a:rPr>
            <a:t>Include Images</a:t>
          </a:r>
          <a:endParaRPr lang="en-US" sz="1050" dirty="0">
            <a:solidFill>
              <a:schemeClr val="tx2"/>
            </a:solidFill>
          </a:endParaRPr>
        </a:p>
      </dgm:t>
    </dgm:pt>
    <dgm:pt modelId="{05B89D92-BEA8-473E-93EA-89055D95B4DF}" type="parTrans" cxnId="{2E511CFD-BC4E-43FD-ADD5-258467B55286}">
      <dgm:prSet/>
      <dgm:spPr/>
      <dgm:t>
        <a:bodyPr/>
        <a:lstStyle/>
        <a:p>
          <a:endParaRPr lang="en-US"/>
        </a:p>
      </dgm:t>
    </dgm:pt>
    <dgm:pt modelId="{50E4AB63-A4C1-4BF1-8FFA-5C4710FB4AA2}" type="sibTrans" cxnId="{2E511CFD-BC4E-43FD-ADD5-258467B55286}">
      <dgm:prSet/>
      <dgm:spPr/>
      <dgm:t>
        <a:bodyPr/>
        <a:lstStyle/>
        <a:p>
          <a:endParaRPr lang="en-US"/>
        </a:p>
      </dgm:t>
    </dgm:pt>
    <dgm:pt modelId="{98B19911-2813-403E-92C4-A01761D5B942}">
      <dgm:prSet custT="1"/>
      <dgm:spPr>
        <a:solidFill>
          <a:schemeClr val="bg1"/>
        </a:solidFill>
        <a:ln>
          <a:noFill/>
        </a:ln>
      </dgm:spPr>
      <dgm:t>
        <a:bodyPr/>
        <a:lstStyle/>
        <a:p>
          <a:r>
            <a:rPr lang="en-US" sz="1050" dirty="0">
              <a:solidFill>
                <a:schemeClr val="tx2"/>
              </a:solidFill>
              <a:cs typeface="Arial" panose="020B0604020202020204" pitchFamily="34" charset="0"/>
            </a:rPr>
            <a:t>Easy Syncing</a:t>
          </a:r>
          <a:endParaRPr lang="en-US" sz="1050" dirty="0">
            <a:solidFill>
              <a:schemeClr val="tx2"/>
            </a:solidFill>
          </a:endParaRPr>
        </a:p>
      </dgm:t>
    </dgm:pt>
    <dgm:pt modelId="{51227B36-43E3-481E-AFD8-9A8573D636FF}" type="parTrans" cxnId="{1F867E23-A9D8-4AD5-AEEB-E97DD6C0F06F}">
      <dgm:prSet/>
      <dgm:spPr/>
      <dgm:t>
        <a:bodyPr/>
        <a:lstStyle/>
        <a:p>
          <a:endParaRPr lang="en-US"/>
        </a:p>
      </dgm:t>
    </dgm:pt>
    <dgm:pt modelId="{9607D92C-13BB-48B4-8C49-C01228FE233A}" type="sibTrans" cxnId="{1F867E23-A9D8-4AD5-AEEB-E97DD6C0F06F}">
      <dgm:prSet/>
      <dgm:spPr/>
      <dgm:t>
        <a:bodyPr/>
        <a:lstStyle/>
        <a:p>
          <a:endParaRPr lang="en-US"/>
        </a:p>
      </dgm:t>
    </dgm:pt>
    <dgm:pt modelId="{27D6C0B8-3C3B-46CD-AA32-5B84DB59497C}">
      <dgm:prSet custT="1"/>
      <dgm:spPr>
        <a:solidFill>
          <a:schemeClr val="bg1"/>
        </a:solidFill>
        <a:ln>
          <a:noFill/>
        </a:ln>
      </dgm:spPr>
      <dgm:t>
        <a:bodyPr/>
        <a:lstStyle/>
        <a:p>
          <a:r>
            <a:rPr lang="en-US" sz="1050" dirty="0">
              <a:solidFill>
                <a:schemeClr val="tx2"/>
              </a:solidFill>
              <a:cs typeface="Arial" panose="020B0604020202020204" pitchFamily="34" charset="0"/>
            </a:rPr>
            <a:t>Fast To Use</a:t>
          </a:r>
          <a:endParaRPr lang="en-US" sz="1050" dirty="0">
            <a:solidFill>
              <a:schemeClr val="tx2"/>
            </a:solidFill>
          </a:endParaRPr>
        </a:p>
      </dgm:t>
    </dgm:pt>
    <dgm:pt modelId="{E0120E27-912A-4BD3-A25F-4BE9A7624450}" type="parTrans" cxnId="{6919A0CD-A67D-487B-B4FF-45BF226DF4B2}">
      <dgm:prSet/>
      <dgm:spPr/>
      <dgm:t>
        <a:bodyPr/>
        <a:lstStyle/>
        <a:p>
          <a:endParaRPr lang="en-US"/>
        </a:p>
      </dgm:t>
    </dgm:pt>
    <dgm:pt modelId="{DD509E06-9535-4CAD-AA49-24F07E1C6AF8}" type="sibTrans" cxnId="{6919A0CD-A67D-487B-B4FF-45BF226DF4B2}">
      <dgm:prSet/>
      <dgm:spPr/>
      <dgm:t>
        <a:bodyPr/>
        <a:lstStyle/>
        <a:p>
          <a:endParaRPr lang="en-US"/>
        </a:p>
      </dgm:t>
    </dgm:pt>
    <dgm:pt modelId="{B773D5EE-B636-4F43-B731-C2CFC63676EC}">
      <dgm:prSet custT="1"/>
      <dgm:spPr>
        <a:solidFill>
          <a:schemeClr val="bg1"/>
        </a:solidFill>
        <a:ln>
          <a:noFill/>
        </a:ln>
      </dgm:spPr>
      <dgm:t>
        <a:bodyPr/>
        <a:lstStyle/>
        <a:p>
          <a:r>
            <a:rPr lang="en-US" sz="1050" dirty="0">
              <a:solidFill>
                <a:schemeClr val="tx2"/>
              </a:solidFill>
              <a:cs typeface="Arial" panose="020B0604020202020204" pitchFamily="34" charset="0"/>
            </a:rPr>
            <a:t>Never Forget</a:t>
          </a:r>
          <a:endParaRPr lang="en-US" sz="1050" dirty="0">
            <a:solidFill>
              <a:schemeClr val="tx2"/>
            </a:solidFill>
          </a:endParaRPr>
        </a:p>
      </dgm:t>
    </dgm:pt>
    <dgm:pt modelId="{AF0AFAF7-29AF-49F0-AAF1-DF000E90FA45}" type="parTrans" cxnId="{F6202ECC-A48C-4232-89A6-842981382917}">
      <dgm:prSet/>
      <dgm:spPr/>
      <dgm:t>
        <a:bodyPr/>
        <a:lstStyle/>
        <a:p>
          <a:endParaRPr lang="en-US"/>
        </a:p>
      </dgm:t>
    </dgm:pt>
    <dgm:pt modelId="{A4E5BD14-FA12-4AFD-8D52-87BA63CB13BC}" type="sibTrans" cxnId="{F6202ECC-A48C-4232-89A6-842981382917}">
      <dgm:prSet/>
      <dgm:spPr/>
      <dgm:t>
        <a:bodyPr/>
        <a:lstStyle/>
        <a:p>
          <a:endParaRPr lang="en-US"/>
        </a:p>
      </dgm:t>
    </dgm:pt>
    <dgm:pt modelId="{90B3CFED-87EA-4481-B187-96B0EC068142}">
      <dgm:prSet custT="1"/>
      <dgm:spPr>
        <a:solidFill>
          <a:schemeClr val="bg1"/>
        </a:solidFill>
        <a:ln>
          <a:noFill/>
        </a:ln>
      </dgm:spPr>
      <dgm:t>
        <a:bodyPr/>
        <a:lstStyle/>
        <a:p>
          <a:r>
            <a:rPr lang="en-US" sz="1050" dirty="0">
              <a:solidFill>
                <a:schemeClr val="tx2"/>
              </a:solidFill>
              <a:cs typeface="Arial" panose="020B0604020202020204" pitchFamily="34" charset="0"/>
            </a:rPr>
            <a:t>External Brain</a:t>
          </a:r>
          <a:endParaRPr lang="en-US" sz="1050" dirty="0">
            <a:solidFill>
              <a:schemeClr val="tx2"/>
            </a:solidFill>
          </a:endParaRPr>
        </a:p>
      </dgm:t>
    </dgm:pt>
    <dgm:pt modelId="{A3B7380B-8009-4B3D-89AA-BE303AA49680}" type="parTrans" cxnId="{8303FC22-E0F0-4FC7-B521-08AA29D278E9}">
      <dgm:prSet/>
      <dgm:spPr/>
      <dgm:t>
        <a:bodyPr/>
        <a:lstStyle/>
        <a:p>
          <a:endParaRPr lang="en-US"/>
        </a:p>
      </dgm:t>
    </dgm:pt>
    <dgm:pt modelId="{F4801340-686E-4328-A9A7-825391E75716}" type="sibTrans" cxnId="{8303FC22-E0F0-4FC7-B521-08AA29D278E9}">
      <dgm:prSet/>
      <dgm:spPr/>
      <dgm:t>
        <a:bodyPr/>
        <a:lstStyle/>
        <a:p>
          <a:endParaRPr lang="en-US"/>
        </a:p>
      </dgm:t>
    </dgm:pt>
    <dgm:pt modelId="{89F32D09-0F10-46D4-BF24-D46621158740}">
      <dgm:prSet custT="1"/>
      <dgm:spPr>
        <a:solidFill>
          <a:schemeClr val="bg1"/>
        </a:solidFill>
        <a:ln>
          <a:noFill/>
        </a:ln>
      </dgm:spPr>
      <dgm:t>
        <a:bodyPr/>
        <a:lstStyle/>
        <a:p>
          <a:r>
            <a:rPr lang="en-US" sz="1050" dirty="0">
              <a:solidFill>
                <a:schemeClr val="tx2"/>
              </a:solidFill>
              <a:cs typeface="Arial" panose="020B0604020202020204" pitchFamily="34" charset="0"/>
            </a:rPr>
            <a:t>Rich Metadata</a:t>
          </a:r>
          <a:endParaRPr lang="en-US" sz="1050" dirty="0">
            <a:solidFill>
              <a:schemeClr val="tx2"/>
            </a:solidFill>
          </a:endParaRPr>
        </a:p>
      </dgm:t>
    </dgm:pt>
    <dgm:pt modelId="{A24A7B6D-2770-4854-A62C-4AF58794CCA6}" type="parTrans" cxnId="{107ED191-7A63-4C79-ABE8-98F35421B069}">
      <dgm:prSet/>
      <dgm:spPr/>
      <dgm:t>
        <a:bodyPr/>
        <a:lstStyle/>
        <a:p>
          <a:endParaRPr lang="en-US"/>
        </a:p>
      </dgm:t>
    </dgm:pt>
    <dgm:pt modelId="{37F905F3-6161-4DDA-9EF7-55CEE7C37A99}" type="sibTrans" cxnId="{107ED191-7A63-4C79-ABE8-98F35421B069}">
      <dgm:prSet/>
      <dgm:spPr/>
      <dgm:t>
        <a:bodyPr/>
        <a:lstStyle/>
        <a:p>
          <a:endParaRPr lang="en-US"/>
        </a:p>
      </dgm:t>
    </dgm:pt>
    <dgm:pt modelId="{41FA22B2-9876-4139-9B9A-3186350F0626}">
      <dgm:prSet custT="1"/>
      <dgm:spPr>
        <a:solidFill>
          <a:schemeClr val="bg2"/>
        </a:solidFill>
        <a:ln>
          <a:noFill/>
        </a:ln>
      </dgm:spPr>
      <dgm:t>
        <a:bodyPr/>
        <a:lstStyle/>
        <a:p>
          <a:r>
            <a:rPr lang="en-US" sz="1050" dirty="0">
              <a:solidFill>
                <a:schemeClr val="tx2"/>
              </a:solidFill>
            </a:rPr>
            <a:t> </a:t>
          </a:r>
        </a:p>
      </dgm:t>
    </dgm:pt>
    <dgm:pt modelId="{C86A8F76-3594-4B8B-BAEC-BA821E5C89F3}" type="parTrans" cxnId="{25FC57CC-A789-49EA-8350-1D61B9442491}">
      <dgm:prSet/>
      <dgm:spPr/>
      <dgm:t>
        <a:bodyPr/>
        <a:lstStyle/>
        <a:p>
          <a:endParaRPr lang="en-US"/>
        </a:p>
      </dgm:t>
    </dgm:pt>
    <dgm:pt modelId="{DEDAEFC3-4C7E-4038-ADC3-CC2906BAF209}" type="sibTrans" cxnId="{25FC57CC-A789-49EA-8350-1D61B9442491}">
      <dgm:prSet/>
      <dgm:spPr/>
      <dgm:t>
        <a:bodyPr/>
        <a:lstStyle/>
        <a:p>
          <a:endParaRPr lang="en-US"/>
        </a:p>
      </dgm:t>
    </dgm:pt>
    <dgm:pt modelId="{27212398-99A9-4096-BBE7-6DC5849B653C}" type="pres">
      <dgm:prSet presAssocID="{A86AE60B-070A-4D9A-AF8B-43D0DE0BCB56}" presName="theList" presStyleCnt="0">
        <dgm:presLayoutVars>
          <dgm:dir/>
          <dgm:animLvl val="lvl"/>
          <dgm:resizeHandles val="exact"/>
        </dgm:presLayoutVars>
      </dgm:prSet>
      <dgm:spPr/>
    </dgm:pt>
    <dgm:pt modelId="{5269004A-CC66-4653-917D-A8F449CA4D6D}" type="pres">
      <dgm:prSet presAssocID="{C9D034DA-DB8E-4956-B03A-29C75F6CCEAC}" presName="compNode" presStyleCnt="0"/>
      <dgm:spPr/>
    </dgm:pt>
    <dgm:pt modelId="{DCC9FF93-CDFA-464A-A75F-C45C1317BB84}" type="pres">
      <dgm:prSet presAssocID="{C9D034DA-DB8E-4956-B03A-29C75F6CCEAC}" presName="aNode" presStyleLbl="bgShp" presStyleIdx="0" presStyleCnt="3"/>
      <dgm:spPr/>
    </dgm:pt>
    <dgm:pt modelId="{361A989A-9FFE-49D5-BC5B-C92E7DD08C70}" type="pres">
      <dgm:prSet presAssocID="{C9D034DA-DB8E-4956-B03A-29C75F6CCEAC}" presName="textNode" presStyleLbl="bgShp" presStyleIdx="0" presStyleCnt="3"/>
      <dgm:spPr/>
    </dgm:pt>
    <dgm:pt modelId="{AB62D1E5-68F5-45B5-BC79-35E7402B9309}" type="pres">
      <dgm:prSet presAssocID="{C9D034DA-DB8E-4956-B03A-29C75F6CCEAC}" presName="compChildNode" presStyleCnt="0"/>
      <dgm:spPr/>
    </dgm:pt>
    <dgm:pt modelId="{39446C4D-EFE8-4306-B48B-CE14890BF033}" type="pres">
      <dgm:prSet presAssocID="{C9D034DA-DB8E-4956-B03A-29C75F6CCEAC}" presName="theInnerList" presStyleCnt="0"/>
      <dgm:spPr/>
    </dgm:pt>
    <dgm:pt modelId="{103CEA5E-5250-4639-9E00-38A3A72ED0AE}" type="pres">
      <dgm:prSet presAssocID="{77634288-BCE1-435F-99A3-9297B2C954AE}" presName="childNode" presStyleLbl="node1" presStyleIdx="0" presStyleCnt="12">
        <dgm:presLayoutVars>
          <dgm:bulletEnabled val="1"/>
        </dgm:presLayoutVars>
      </dgm:prSet>
      <dgm:spPr/>
    </dgm:pt>
    <dgm:pt modelId="{2810B1D5-7B79-4673-8287-FAE72BCE855A}" type="pres">
      <dgm:prSet presAssocID="{77634288-BCE1-435F-99A3-9297B2C954AE}" presName="aSpace2" presStyleCnt="0"/>
      <dgm:spPr/>
    </dgm:pt>
    <dgm:pt modelId="{F9442A7B-D862-45EF-AD5E-9A485DD285DC}" type="pres">
      <dgm:prSet presAssocID="{98B19911-2813-403E-92C4-A01761D5B942}" presName="childNode" presStyleLbl="node1" presStyleIdx="1" presStyleCnt="12">
        <dgm:presLayoutVars>
          <dgm:bulletEnabled val="1"/>
        </dgm:presLayoutVars>
      </dgm:prSet>
      <dgm:spPr/>
    </dgm:pt>
    <dgm:pt modelId="{F59011FB-DF36-4EC7-A760-A61EA2B6F3A4}" type="pres">
      <dgm:prSet presAssocID="{98B19911-2813-403E-92C4-A01761D5B942}" presName="aSpace2" presStyleCnt="0"/>
      <dgm:spPr/>
    </dgm:pt>
    <dgm:pt modelId="{115FDD17-3BBD-40F9-A7DF-15CABE7FE409}" type="pres">
      <dgm:prSet presAssocID="{27D6C0B8-3C3B-46CD-AA32-5B84DB59497C}" presName="childNode" presStyleLbl="node1" presStyleIdx="2" presStyleCnt="12">
        <dgm:presLayoutVars>
          <dgm:bulletEnabled val="1"/>
        </dgm:presLayoutVars>
      </dgm:prSet>
      <dgm:spPr/>
    </dgm:pt>
    <dgm:pt modelId="{F2A1E11F-4C44-4612-968E-3DB025231551}" type="pres">
      <dgm:prSet presAssocID="{27D6C0B8-3C3B-46CD-AA32-5B84DB59497C}" presName="aSpace2" presStyleCnt="0"/>
      <dgm:spPr/>
    </dgm:pt>
    <dgm:pt modelId="{45A6A965-9598-417E-9FE7-9420FC64036A}" type="pres">
      <dgm:prSet presAssocID="{769B9F8E-7B82-4582-A45B-0569850E0362}" presName="childNode" presStyleLbl="node1" presStyleIdx="3" presStyleCnt="12">
        <dgm:presLayoutVars>
          <dgm:bulletEnabled val="1"/>
        </dgm:presLayoutVars>
      </dgm:prSet>
      <dgm:spPr/>
    </dgm:pt>
    <dgm:pt modelId="{CD503A7F-784D-4FF4-A2F5-8DF8E8FAB8C6}" type="pres">
      <dgm:prSet presAssocID="{C9D034DA-DB8E-4956-B03A-29C75F6CCEAC}" presName="aSpace" presStyleCnt="0"/>
      <dgm:spPr/>
    </dgm:pt>
    <dgm:pt modelId="{05CFE40A-EE31-4C59-8259-EB43D7FD2ED2}" type="pres">
      <dgm:prSet presAssocID="{2CB9DBDF-9A0C-4096-9173-9F2F590692AD}" presName="compNode" presStyleCnt="0"/>
      <dgm:spPr/>
    </dgm:pt>
    <dgm:pt modelId="{44F8A94C-ADB8-4FBD-8B5A-EE7E35D75EE7}" type="pres">
      <dgm:prSet presAssocID="{2CB9DBDF-9A0C-4096-9173-9F2F590692AD}" presName="aNode" presStyleLbl="bgShp" presStyleIdx="1" presStyleCnt="3"/>
      <dgm:spPr/>
    </dgm:pt>
    <dgm:pt modelId="{1F34CE8E-6A1E-4673-AD9E-567525E2D530}" type="pres">
      <dgm:prSet presAssocID="{2CB9DBDF-9A0C-4096-9173-9F2F590692AD}" presName="textNode" presStyleLbl="bgShp" presStyleIdx="1" presStyleCnt="3"/>
      <dgm:spPr/>
    </dgm:pt>
    <dgm:pt modelId="{3836340B-A9A4-4C66-801D-90570CA49104}" type="pres">
      <dgm:prSet presAssocID="{2CB9DBDF-9A0C-4096-9173-9F2F590692AD}" presName="compChildNode" presStyleCnt="0"/>
      <dgm:spPr/>
    </dgm:pt>
    <dgm:pt modelId="{95349DDC-D086-4479-9FCA-629D37A69F7D}" type="pres">
      <dgm:prSet presAssocID="{2CB9DBDF-9A0C-4096-9173-9F2F590692AD}" presName="theInnerList" presStyleCnt="0"/>
      <dgm:spPr/>
    </dgm:pt>
    <dgm:pt modelId="{80619A5E-3149-4A6A-8CC9-E452CACC118D}" type="pres">
      <dgm:prSet presAssocID="{A9343295-894A-4F3D-8DFB-06F2B3C4F702}" presName="childNode" presStyleLbl="node1" presStyleIdx="4" presStyleCnt="12">
        <dgm:presLayoutVars>
          <dgm:bulletEnabled val="1"/>
        </dgm:presLayoutVars>
      </dgm:prSet>
      <dgm:spPr/>
    </dgm:pt>
    <dgm:pt modelId="{10464A55-E266-4748-AF58-33B98F57BCC5}" type="pres">
      <dgm:prSet presAssocID="{A9343295-894A-4F3D-8DFB-06F2B3C4F702}" presName="aSpace2" presStyleCnt="0"/>
      <dgm:spPr/>
    </dgm:pt>
    <dgm:pt modelId="{000CFD3F-5AEB-4803-8AC3-658347500CC2}" type="pres">
      <dgm:prSet presAssocID="{B773D5EE-B636-4F43-B731-C2CFC63676EC}" presName="childNode" presStyleLbl="node1" presStyleIdx="5" presStyleCnt="12">
        <dgm:presLayoutVars>
          <dgm:bulletEnabled val="1"/>
        </dgm:presLayoutVars>
      </dgm:prSet>
      <dgm:spPr/>
    </dgm:pt>
    <dgm:pt modelId="{D9D7B82A-FFC9-4E75-BAD6-75D64C803943}" type="pres">
      <dgm:prSet presAssocID="{B773D5EE-B636-4F43-B731-C2CFC63676EC}" presName="aSpace2" presStyleCnt="0"/>
      <dgm:spPr/>
    </dgm:pt>
    <dgm:pt modelId="{B141C6B4-22BD-40B9-A028-74CD3F8BBE78}" type="pres">
      <dgm:prSet presAssocID="{90B3CFED-87EA-4481-B187-96B0EC068142}" presName="childNode" presStyleLbl="node1" presStyleIdx="6" presStyleCnt="12">
        <dgm:presLayoutVars>
          <dgm:bulletEnabled val="1"/>
        </dgm:presLayoutVars>
      </dgm:prSet>
      <dgm:spPr/>
    </dgm:pt>
    <dgm:pt modelId="{229627E3-0F20-49A8-878C-16E21D23ACCC}" type="pres">
      <dgm:prSet presAssocID="{90B3CFED-87EA-4481-B187-96B0EC068142}" presName="aSpace2" presStyleCnt="0"/>
      <dgm:spPr/>
    </dgm:pt>
    <dgm:pt modelId="{3596C622-89ED-46BB-88ED-FCBB6585C138}" type="pres">
      <dgm:prSet presAssocID="{C2422016-A7B6-4EFF-B16F-45E0C33EADF9}" presName="childNode" presStyleLbl="node1" presStyleIdx="7" presStyleCnt="12">
        <dgm:presLayoutVars>
          <dgm:bulletEnabled val="1"/>
        </dgm:presLayoutVars>
      </dgm:prSet>
      <dgm:spPr/>
    </dgm:pt>
    <dgm:pt modelId="{817CC127-D50D-4F87-9AF7-3DC370965C5B}" type="pres">
      <dgm:prSet presAssocID="{2CB9DBDF-9A0C-4096-9173-9F2F590692AD}" presName="aSpace" presStyleCnt="0"/>
      <dgm:spPr/>
    </dgm:pt>
    <dgm:pt modelId="{4D4900C9-4DF9-4BFA-A8CB-1E6450676201}" type="pres">
      <dgm:prSet presAssocID="{0AEA3E20-0A49-4A92-8B5F-BA0749CD9E33}" presName="compNode" presStyleCnt="0"/>
      <dgm:spPr/>
    </dgm:pt>
    <dgm:pt modelId="{EF468167-C67C-49C2-839A-C622F06CAB6F}" type="pres">
      <dgm:prSet presAssocID="{0AEA3E20-0A49-4A92-8B5F-BA0749CD9E33}" presName="aNode" presStyleLbl="bgShp" presStyleIdx="2" presStyleCnt="3"/>
      <dgm:spPr/>
    </dgm:pt>
    <dgm:pt modelId="{3A36EDDC-26C9-41BA-B1A6-7FE662FBFCF3}" type="pres">
      <dgm:prSet presAssocID="{0AEA3E20-0A49-4A92-8B5F-BA0749CD9E33}" presName="textNode" presStyleLbl="bgShp" presStyleIdx="2" presStyleCnt="3"/>
      <dgm:spPr/>
    </dgm:pt>
    <dgm:pt modelId="{644D37D8-159C-446E-9C06-2A90C6D0F98E}" type="pres">
      <dgm:prSet presAssocID="{0AEA3E20-0A49-4A92-8B5F-BA0749CD9E33}" presName="compChildNode" presStyleCnt="0"/>
      <dgm:spPr/>
    </dgm:pt>
    <dgm:pt modelId="{5FB75FAD-B4FE-4D33-9541-524E6796E253}" type="pres">
      <dgm:prSet presAssocID="{0AEA3E20-0A49-4A92-8B5F-BA0749CD9E33}" presName="theInnerList" presStyleCnt="0"/>
      <dgm:spPr/>
    </dgm:pt>
    <dgm:pt modelId="{827D641A-6E1B-462B-82A1-481C9617923D}" type="pres">
      <dgm:prSet presAssocID="{00E726C2-C667-4E88-8035-7E8533B06383}" presName="childNode" presStyleLbl="node1" presStyleIdx="8" presStyleCnt="12">
        <dgm:presLayoutVars>
          <dgm:bulletEnabled val="1"/>
        </dgm:presLayoutVars>
      </dgm:prSet>
      <dgm:spPr/>
    </dgm:pt>
    <dgm:pt modelId="{64B7E17B-AE48-4C81-B134-83589CD87099}" type="pres">
      <dgm:prSet presAssocID="{00E726C2-C667-4E88-8035-7E8533B06383}" presName="aSpace2" presStyleCnt="0"/>
      <dgm:spPr/>
    </dgm:pt>
    <dgm:pt modelId="{913ED80F-749A-4D6D-9FF6-2B22F5135659}" type="pres">
      <dgm:prSet presAssocID="{0C4DB261-AFF5-4736-B033-13BC35D33F32}" presName="childNode" presStyleLbl="node1" presStyleIdx="9" presStyleCnt="12">
        <dgm:presLayoutVars>
          <dgm:bulletEnabled val="1"/>
        </dgm:presLayoutVars>
      </dgm:prSet>
      <dgm:spPr/>
    </dgm:pt>
    <dgm:pt modelId="{A2F79252-3966-420C-8452-536A25317A4E}" type="pres">
      <dgm:prSet presAssocID="{0C4DB261-AFF5-4736-B033-13BC35D33F32}" presName="aSpace2" presStyleCnt="0"/>
      <dgm:spPr/>
    </dgm:pt>
    <dgm:pt modelId="{DAF08508-6895-4B5B-8F0A-4D58A2121B51}" type="pres">
      <dgm:prSet presAssocID="{89F32D09-0F10-46D4-BF24-D46621158740}" presName="childNode" presStyleLbl="node1" presStyleIdx="10" presStyleCnt="12">
        <dgm:presLayoutVars>
          <dgm:bulletEnabled val="1"/>
        </dgm:presLayoutVars>
      </dgm:prSet>
      <dgm:spPr/>
    </dgm:pt>
    <dgm:pt modelId="{2A51B021-88F1-49AA-BBAD-61F3A9A70CEA}" type="pres">
      <dgm:prSet presAssocID="{89F32D09-0F10-46D4-BF24-D46621158740}" presName="aSpace2" presStyleCnt="0"/>
      <dgm:spPr/>
    </dgm:pt>
    <dgm:pt modelId="{FF11490A-0A44-47B2-85BA-9FD1CC063C90}" type="pres">
      <dgm:prSet presAssocID="{41FA22B2-9876-4139-9B9A-3186350F0626}" presName="childNode" presStyleLbl="node1" presStyleIdx="11" presStyleCnt="12">
        <dgm:presLayoutVars>
          <dgm:bulletEnabled val="1"/>
        </dgm:presLayoutVars>
      </dgm:prSet>
      <dgm:spPr/>
    </dgm:pt>
  </dgm:ptLst>
  <dgm:cxnLst>
    <dgm:cxn modelId="{1398FA13-A3D0-447E-8D2B-C84414105973}" type="presOf" srcId="{90B3CFED-87EA-4481-B187-96B0EC068142}" destId="{B141C6B4-22BD-40B9-A028-74CD3F8BBE78}" srcOrd="0" destOrd="0" presId="urn:microsoft.com/office/officeart/2005/8/layout/lProcess2"/>
    <dgm:cxn modelId="{EA2ECD16-2C41-4EE2-838F-6236B53E1890}" srcId="{0AEA3E20-0A49-4A92-8B5F-BA0749CD9E33}" destId="{00E726C2-C667-4E88-8035-7E8533B06383}" srcOrd="0" destOrd="0" parTransId="{FEA04DC9-0D85-4C73-94FA-F38D26E5D49C}" sibTransId="{2A63E21C-A5BA-4DF9-B424-072D634FC493}"/>
    <dgm:cxn modelId="{6D6DDB17-5481-4FB7-A84E-E1A8FBD83049}" type="presOf" srcId="{769B9F8E-7B82-4582-A45B-0569850E0362}" destId="{45A6A965-9598-417E-9FE7-9420FC64036A}" srcOrd="0" destOrd="0" presId="urn:microsoft.com/office/officeart/2005/8/layout/lProcess2"/>
    <dgm:cxn modelId="{29076922-475B-49BB-8B65-71A06EDB1A59}" srcId="{A86AE60B-070A-4D9A-AF8B-43D0DE0BCB56}" destId="{C9D034DA-DB8E-4956-B03A-29C75F6CCEAC}" srcOrd="0" destOrd="0" parTransId="{EECCBB25-5895-44BE-8193-A44AB29F0C11}" sibTransId="{ABDF8AAD-3C03-4DD4-8939-42ECDD5BE967}"/>
    <dgm:cxn modelId="{8303FC22-E0F0-4FC7-B521-08AA29D278E9}" srcId="{2CB9DBDF-9A0C-4096-9173-9F2F590692AD}" destId="{90B3CFED-87EA-4481-B187-96B0EC068142}" srcOrd="2" destOrd="0" parTransId="{A3B7380B-8009-4B3D-89AA-BE303AA49680}" sibTransId="{F4801340-686E-4328-A9A7-825391E75716}"/>
    <dgm:cxn modelId="{1F867E23-A9D8-4AD5-AEEB-E97DD6C0F06F}" srcId="{C9D034DA-DB8E-4956-B03A-29C75F6CCEAC}" destId="{98B19911-2813-403E-92C4-A01761D5B942}" srcOrd="1" destOrd="0" parTransId="{51227B36-43E3-481E-AFD8-9A8573D636FF}" sibTransId="{9607D92C-13BB-48B4-8C49-C01228FE233A}"/>
    <dgm:cxn modelId="{3B6DD925-D6C5-442B-BEA7-724C1AF63396}" type="presOf" srcId="{77634288-BCE1-435F-99A3-9297B2C954AE}" destId="{103CEA5E-5250-4639-9E00-38A3A72ED0AE}" srcOrd="0" destOrd="0" presId="urn:microsoft.com/office/officeart/2005/8/layout/lProcess2"/>
    <dgm:cxn modelId="{06FAAD26-C8B0-436C-ADC0-48DCD6773590}" type="presOf" srcId="{2CB9DBDF-9A0C-4096-9173-9F2F590692AD}" destId="{44F8A94C-ADB8-4FBD-8B5A-EE7E35D75EE7}" srcOrd="0" destOrd="0" presId="urn:microsoft.com/office/officeart/2005/8/layout/lProcess2"/>
    <dgm:cxn modelId="{00FB2B28-EB65-4BB3-B1ED-339995802076}" srcId="{2CB9DBDF-9A0C-4096-9173-9F2F590692AD}" destId="{C2422016-A7B6-4EFF-B16F-45E0C33EADF9}" srcOrd="3" destOrd="0" parTransId="{24AED4AF-63B3-47B5-9816-2D2BF0F2BD61}" sibTransId="{06D2926B-E2A0-4C6B-8443-1D69AC2AB0A3}"/>
    <dgm:cxn modelId="{E56CDE2F-6A1B-4D4B-8CA0-DD05B40DB267}" type="presOf" srcId="{B773D5EE-B636-4F43-B731-C2CFC63676EC}" destId="{000CFD3F-5AEB-4803-8AC3-658347500CC2}" srcOrd="0" destOrd="0" presId="urn:microsoft.com/office/officeart/2005/8/layout/lProcess2"/>
    <dgm:cxn modelId="{AE21D433-E5D6-4109-AE86-8AA18EF57DAF}" type="presOf" srcId="{A9343295-894A-4F3D-8DFB-06F2B3C4F702}" destId="{80619A5E-3149-4A6A-8CC9-E452CACC118D}" srcOrd="0" destOrd="0" presId="urn:microsoft.com/office/officeart/2005/8/layout/lProcess2"/>
    <dgm:cxn modelId="{4275C440-7517-475D-82B9-9AF8B34683E5}" type="presOf" srcId="{27D6C0B8-3C3B-46CD-AA32-5B84DB59497C}" destId="{115FDD17-3BBD-40F9-A7DF-15CABE7FE409}" srcOrd="0" destOrd="0" presId="urn:microsoft.com/office/officeart/2005/8/layout/lProcess2"/>
    <dgm:cxn modelId="{3CA54641-8643-4D28-BE8D-BC143A6BF753}" type="presOf" srcId="{0C4DB261-AFF5-4736-B033-13BC35D33F32}" destId="{913ED80F-749A-4D6D-9FF6-2B22F5135659}" srcOrd="0" destOrd="0" presId="urn:microsoft.com/office/officeart/2005/8/layout/lProcess2"/>
    <dgm:cxn modelId="{144B5742-A8C8-4BDE-B65B-FFEE5874CD20}" type="presOf" srcId="{89F32D09-0F10-46D4-BF24-D46621158740}" destId="{DAF08508-6895-4B5B-8F0A-4D58A2121B51}" srcOrd="0" destOrd="0" presId="urn:microsoft.com/office/officeart/2005/8/layout/lProcess2"/>
    <dgm:cxn modelId="{D8A97C62-F6A5-4C6B-9928-B29846A79631}" type="presOf" srcId="{98B19911-2813-403E-92C4-A01761D5B942}" destId="{F9442A7B-D862-45EF-AD5E-9A485DD285DC}" srcOrd="0" destOrd="0" presId="urn:microsoft.com/office/officeart/2005/8/layout/lProcess2"/>
    <dgm:cxn modelId="{7ED1CC64-0522-4B22-9AD5-AB655E6201DC}" srcId="{A86AE60B-070A-4D9A-AF8B-43D0DE0BCB56}" destId="{2CB9DBDF-9A0C-4096-9173-9F2F590692AD}" srcOrd="1" destOrd="0" parTransId="{49B919B8-C609-4B75-A3C7-D5FC664AF13C}" sibTransId="{FAA0D767-3C02-455B-994D-E6777216F1CB}"/>
    <dgm:cxn modelId="{E2303A66-32F2-4CDA-8134-2A95DD296A99}" srcId="{C9D034DA-DB8E-4956-B03A-29C75F6CCEAC}" destId="{77634288-BCE1-435F-99A3-9297B2C954AE}" srcOrd="0" destOrd="0" parTransId="{CA50E07E-7507-4852-955F-873DD4DEE0EF}" sibTransId="{13CFE705-00DA-4318-95F4-87A86E750BA2}"/>
    <dgm:cxn modelId="{3179BF4D-DB08-487B-A41A-19E03484B46D}" type="presOf" srcId="{A86AE60B-070A-4D9A-AF8B-43D0DE0BCB56}" destId="{27212398-99A9-4096-BBE7-6DC5849B653C}" srcOrd="0" destOrd="0" presId="urn:microsoft.com/office/officeart/2005/8/layout/lProcess2"/>
    <dgm:cxn modelId="{D44FCB83-CA3C-4C2E-934E-4868E06FC511}" type="presOf" srcId="{C9D034DA-DB8E-4956-B03A-29C75F6CCEAC}" destId="{361A989A-9FFE-49D5-BC5B-C92E7DD08C70}" srcOrd="1" destOrd="0" presId="urn:microsoft.com/office/officeart/2005/8/layout/lProcess2"/>
    <dgm:cxn modelId="{107ED191-7A63-4C79-ABE8-98F35421B069}" srcId="{0AEA3E20-0A49-4A92-8B5F-BA0749CD9E33}" destId="{89F32D09-0F10-46D4-BF24-D46621158740}" srcOrd="2" destOrd="0" parTransId="{A24A7B6D-2770-4854-A62C-4AF58794CCA6}" sibTransId="{37F905F3-6161-4DDA-9EF7-55CEE7C37A99}"/>
    <dgm:cxn modelId="{07C59594-7EA3-4AD7-8AD7-547EDEE700CA}" type="presOf" srcId="{41FA22B2-9876-4139-9B9A-3186350F0626}" destId="{FF11490A-0A44-47B2-85BA-9FD1CC063C90}" srcOrd="0" destOrd="0" presId="urn:microsoft.com/office/officeart/2005/8/layout/lProcess2"/>
    <dgm:cxn modelId="{2DC7CCA1-94B0-4CD6-9F3E-830827127F44}" srcId="{2CB9DBDF-9A0C-4096-9173-9F2F590692AD}" destId="{A9343295-894A-4F3D-8DFB-06F2B3C4F702}" srcOrd="0" destOrd="0" parTransId="{0E8AFDF3-F9E7-44F3-8A56-8C5EA64A56E9}" sibTransId="{38FBFE5E-991E-430B-A0C8-4FCB9CA009A1}"/>
    <dgm:cxn modelId="{A05AAFA2-4656-4D19-AD60-FCB1E8A7163E}" type="presOf" srcId="{C9D034DA-DB8E-4956-B03A-29C75F6CCEAC}" destId="{DCC9FF93-CDFA-464A-A75F-C45C1317BB84}" srcOrd="0" destOrd="0" presId="urn:microsoft.com/office/officeart/2005/8/layout/lProcess2"/>
    <dgm:cxn modelId="{E24DF8A4-5B13-4BAC-BF0B-07BC77D24821}" type="presOf" srcId="{C2422016-A7B6-4EFF-B16F-45E0C33EADF9}" destId="{3596C622-89ED-46BB-88ED-FCBB6585C138}" srcOrd="0" destOrd="0" presId="urn:microsoft.com/office/officeart/2005/8/layout/lProcess2"/>
    <dgm:cxn modelId="{7A6A84B1-CE94-484E-908A-8683DE7C9806}" type="presOf" srcId="{00E726C2-C667-4E88-8035-7E8533B06383}" destId="{827D641A-6E1B-462B-82A1-481C9617923D}" srcOrd="0" destOrd="0" presId="urn:microsoft.com/office/officeart/2005/8/layout/lProcess2"/>
    <dgm:cxn modelId="{E297F0BC-766F-46B7-99B9-1589B5671962}" type="presOf" srcId="{2CB9DBDF-9A0C-4096-9173-9F2F590692AD}" destId="{1F34CE8E-6A1E-4673-AD9E-567525E2D530}" srcOrd="1" destOrd="0" presId="urn:microsoft.com/office/officeart/2005/8/layout/lProcess2"/>
    <dgm:cxn modelId="{F6202ECC-A48C-4232-89A6-842981382917}" srcId="{2CB9DBDF-9A0C-4096-9173-9F2F590692AD}" destId="{B773D5EE-B636-4F43-B731-C2CFC63676EC}" srcOrd="1" destOrd="0" parTransId="{AF0AFAF7-29AF-49F0-AAF1-DF000E90FA45}" sibTransId="{A4E5BD14-FA12-4AFD-8D52-87BA63CB13BC}"/>
    <dgm:cxn modelId="{25FC57CC-A789-49EA-8350-1D61B9442491}" srcId="{0AEA3E20-0A49-4A92-8B5F-BA0749CD9E33}" destId="{41FA22B2-9876-4139-9B9A-3186350F0626}" srcOrd="3" destOrd="0" parTransId="{C86A8F76-3594-4B8B-BAEC-BA821E5C89F3}" sibTransId="{DEDAEFC3-4C7E-4038-ADC3-CC2906BAF209}"/>
    <dgm:cxn modelId="{6919A0CD-A67D-487B-B4FF-45BF226DF4B2}" srcId="{C9D034DA-DB8E-4956-B03A-29C75F6CCEAC}" destId="{27D6C0B8-3C3B-46CD-AA32-5B84DB59497C}" srcOrd="2" destOrd="0" parTransId="{E0120E27-912A-4BD3-A25F-4BE9A7624450}" sibTransId="{DD509E06-9535-4CAD-AA49-24F07E1C6AF8}"/>
    <dgm:cxn modelId="{204890DD-FA65-44F9-91A7-7821F2EEE65E}" type="presOf" srcId="{0AEA3E20-0A49-4A92-8B5F-BA0749CD9E33}" destId="{3A36EDDC-26C9-41BA-B1A6-7FE662FBFCF3}" srcOrd="1" destOrd="0" presId="urn:microsoft.com/office/officeart/2005/8/layout/lProcess2"/>
    <dgm:cxn modelId="{D3589BEB-10A5-4EE1-B044-594EBF26486B}" srcId="{C9D034DA-DB8E-4956-B03A-29C75F6CCEAC}" destId="{769B9F8E-7B82-4582-A45B-0569850E0362}" srcOrd="3" destOrd="0" parTransId="{C3D98E48-F8E4-4A4C-8697-F7692835C6F5}" sibTransId="{A53E673C-6C6D-43FE-BA0C-C75422B2585D}"/>
    <dgm:cxn modelId="{44FABAEF-96DC-49D0-BF68-54C31FA3F06B}" srcId="{A86AE60B-070A-4D9A-AF8B-43D0DE0BCB56}" destId="{0AEA3E20-0A49-4A92-8B5F-BA0749CD9E33}" srcOrd="2" destOrd="0" parTransId="{903DA798-43CC-4FA9-84BC-D312DAC14C09}" sibTransId="{BA1A320B-09F7-4786-B205-FA61847B099E}"/>
    <dgm:cxn modelId="{785BACF6-DBA7-429F-BF6B-3D343D4DE008}" type="presOf" srcId="{0AEA3E20-0A49-4A92-8B5F-BA0749CD9E33}" destId="{EF468167-C67C-49C2-839A-C622F06CAB6F}" srcOrd="0" destOrd="0" presId="urn:microsoft.com/office/officeart/2005/8/layout/lProcess2"/>
    <dgm:cxn modelId="{2E511CFD-BC4E-43FD-ADD5-258467B55286}" srcId="{0AEA3E20-0A49-4A92-8B5F-BA0749CD9E33}" destId="{0C4DB261-AFF5-4736-B033-13BC35D33F32}" srcOrd="1" destOrd="0" parTransId="{05B89D92-BEA8-473E-93EA-89055D95B4DF}" sibTransId="{50E4AB63-A4C1-4BF1-8FFA-5C4710FB4AA2}"/>
    <dgm:cxn modelId="{2DD667C5-C682-47CD-B28C-CEBBFEE0149E}" type="presParOf" srcId="{27212398-99A9-4096-BBE7-6DC5849B653C}" destId="{5269004A-CC66-4653-917D-A8F449CA4D6D}" srcOrd="0" destOrd="0" presId="urn:microsoft.com/office/officeart/2005/8/layout/lProcess2"/>
    <dgm:cxn modelId="{98915CDC-836D-48B2-81AE-BAB879B9ED61}" type="presParOf" srcId="{5269004A-CC66-4653-917D-A8F449CA4D6D}" destId="{DCC9FF93-CDFA-464A-A75F-C45C1317BB84}" srcOrd="0" destOrd="0" presId="urn:microsoft.com/office/officeart/2005/8/layout/lProcess2"/>
    <dgm:cxn modelId="{82ED4958-4F37-4E28-B4A5-D80DD0830589}" type="presParOf" srcId="{5269004A-CC66-4653-917D-A8F449CA4D6D}" destId="{361A989A-9FFE-49D5-BC5B-C92E7DD08C70}" srcOrd="1" destOrd="0" presId="urn:microsoft.com/office/officeart/2005/8/layout/lProcess2"/>
    <dgm:cxn modelId="{1F568C40-10CA-427C-9CD3-BBF9B7F1E499}" type="presParOf" srcId="{5269004A-CC66-4653-917D-A8F449CA4D6D}" destId="{AB62D1E5-68F5-45B5-BC79-35E7402B9309}" srcOrd="2" destOrd="0" presId="urn:microsoft.com/office/officeart/2005/8/layout/lProcess2"/>
    <dgm:cxn modelId="{158AC660-4EE1-42D2-9AE5-9D90CD9BA262}" type="presParOf" srcId="{AB62D1E5-68F5-45B5-BC79-35E7402B9309}" destId="{39446C4D-EFE8-4306-B48B-CE14890BF033}" srcOrd="0" destOrd="0" presId="urn:microsoft.com/office/officeart/2005/8/layout/lProcess2"/>
    <dgm:cxn modelId="{4D5B201B-D852-41B5-8B20-38FF979E0EB2}" type="presParOf" srcId="{39446C4D-EFE8-4306-B48B-CE14890BF033}" destId="{103CEA5E-5250-4639-9E00-38A3A72ED0AE}" srcOrd="0" destOrd="0" presId="urn:microsoft.com/office/officeart/2005/8/layout/lProcess2"/>
    <dgm:cxn modelId="{465683C2-519E-4579-BBDA-87D1A351D7B0}" type="presParOf" srcId="{39446C4D-EFE8-4306-B48B-CE14890BF033}" destId="{2810B1D5-7B79-4673-8287-FAE72BCE855A}" srcOrd="1" destOrd="0" presId="urn:microsoft.com/office/officeart/2005/8/layout/lProcess2"/>
    <dgm:cxn modelId="{633421AE-F307-48CE-BBF4-80881401CE7F}" type="presParOf" srcId="{39446C4D-EFE8-4306-B48B-CE14890BF033}" destId="{F9442A7B-D862-45EF-AD5E-9A485DD285DC}" srcOrd="2" destOrd="0" presId="urn:microsoft.com/office/officeart/2005/8/layout/lProcess2"/>
    <dgm:cxn modelId="{93DC6AFB-F47C-47B7-82DF-96929FEFEF06}" type="presParOf" srcId="{39446C4D-EFE8-4306-B48B-CE14890BF033}" destId="{F59011FB-DF36-4EC7-A760-A61EA2B6F3A4}" srcOrd="3" destOrd="0" presId="urn:microsoft.com/office/officeart/2005/8/layout/lProcess2"/>
    <dgm:cxn modelId="{8F124D1E-CF24-462D-A956-67A733B5B25C}" type="presParOf" srcId="{39446C4D-EFE8-4306-B48B-CE14890BF033}" destId="{115FDD17-3BBD-40F9-A7DF-15CABE7FE409}" srcOrd="4" destOrd="0" presId="urn:microsoft.com/office/officeart/2005/8/layout/lProcess2"/>
    <dgm:cxn modelId="{AE37DA93-B329-4123-BC47-4DE535B098F2}" type="presParOf" srcId="{39446C4D-EFE8-4306-B48B-CE14890BF033}" destId="{F2A1E11F-4C44-4612-968E-3DB025231551}" srcOrd="5" destOrd="0" presId="urn:microsoft.com/office/officeart/2005/8/layout/lProcess2"/>
    <dgm:cxn modelId="{B3809BC5-C9C5-4B57-B19C-5950DB25E8F2}" type="presParOf" srcId="{39446C4D-EFE8-4306-B48B-CE14890BF033}" destId="{45A6A965-9598-417E-9FE7-9420FC64036A}" srcOrd="6" destOrd="0" presId="urn:microsoft.com/office/officeart/2005/8/layout/lProcess2"/>
    <dgm:cxn modelId="{9CA7A31B-E60B-493B-8E9A-5C0D065CA1B3}" type="presParOf" srcId="{27212398-99A9-4096-BBE7-6DC5849B653C}" destId="{CD503A7F-784D-4FF4-A2F5-8DF8E8FAB8C6}" srcOrd="1" destOrd="0" presId="urn:microsoft.com/office/officeart/2005/8/layout/lProcess2"/>
    <dgm:cxn modelId="{305B54FD-65A9-4D40-AE16-90FD5C0EB432}" type="presParOf" srcId="{27212398-99A9-4096-BBE7-6DC5849B653C}" destId="{05CFE40A-EE31-4C59-8259-EB43D7FD2ED2}" srcOrd="2" destOrd="0" presId="urn:microsoft.com/office/officeart/2005/8/layout/lProcess2"/>
    <dgm:cxn modelId="{58A946AF-27EB-4B5B-99E6-1C8354C5B6DF}" type="presParOf" srcId="{05CFE40A-EE31-4C59-8259-EB43D7FD2ED2}" destId="{44F8A94C-ADB8-4FBD-8B5A-EE7E35D75EE7}" srcOrd="0" destOrd="0" presId="urn:microsoft.com/office/officeart/2005/8/layout/lProcess2"/>
    <dgm:cxn modelId="{3E7A31EC-D6B8-43CC-88F4-48731DC0B13A}" type="presParOf" srcId="{05CFE40A-EE31-4C59-8259-EB43D7FD2ED2}" destId="{1F34CE8E-6A1E-4673-AD9E-567525E2D530}" srcOrd="1" destOrd="0" presId="urn:microsoft.com/office/officeart/2005/8/layout/lProcess2"/>
    <dgm:cxn modelId="{A6C9BB16-39F5-4CCD-A6EC-26F8723BE813}" type="presParOf" srcId="{05CFE40A-EE31-4C59-8259-EB43D7FD2ED2}" destId="{3836340B-A9A4-4C66-801D-90570CA49104}" srcOrd="2" destOrd="0" presId="urn:microsoft.com/office/officeart/2005/8/layout/lProcess2"/>
    <dgm:cxn modelId="{A8D86685-B9B9-4075-A304-D73DD39298FF}" type="presParOf" srcId="{3836340B-A9A4-4C66-801D-90570CA49104}" destId="{95349DDC-D086-4479-9FCA-629D37A69F7D}" srcOrd="0" destOrd="0" presId="urn:microsoft.com/office/officeart/2005/8/layout/lProcess2"/>
    <dgm:cxn modelId="{B489F524-E680-426F-B3A9-6FDF4B3774B0}" type="presParOf" srcId="{95349DDC-D086-4479-9FCA-629D37A69F7D}" destId="{80619A5E-3149-4A6A-8CC9-E452CACC118D}" srcOrd="0" destOrd="0" presId="urn:microsoft.com/office/officeart/2005/8/layout/lProcess2"/>
    <dgm:cxn modelId="{EAC992C5-252E-43B6-BFCC-6D7916E99D1B}" type="presParOf" srcId="{95349DDC-D086-4479-9FCA-629D37A69F7D}" destId="{10464A55-E266-4748-AF58-33B98F57BCC5}" srcOrd="1" destOrd="0" presId="urn:microsoft.com/office/officeart/2005/8/layout/lProcess2"/>
    <dgm:cxn modelId="{41F2920C-F83B-441D-84FB-055562883B64}" type="presParOf" srcId="{95349DDC-D086-4479-9FCA-629D37A69F7D}" destId="{000CFD3F-5AEB-4803-8AC3-658347500CC2}" srcOrd="2" destOrd="0" presId="urn:microsoft.com/office/officeart/2005/8/layout/lProcess2"/>
    <dgm:cxn modelId="{38FBC2AB-F321-4F21-A1C0-67C54117B0D7}" type="presParOf" srcId="{95349DDC-D086-4479-9FCA-629D37A69F7D}" destId="{D9D7B82A-FFC9-4E75-BAD6-75D64C803943}" srcOrd="3" destOrd="0" presId="urn:microsoft.com/office/officeart/2005/8/layout/lProcess2"/>
    <dgm:cxn modelId="{A174FD8D-BE51-4D51-979F-DBDD978F9B20}" type="presParOf" srcId="{95349DDC-D086-4479-9FCA-629D37A69F7D}" destId="{B141C6B4-22BD-40B9-A028-74CD3F8BBE78}" srcOrd="4" destOrd="0" presId="urn:microsoft.com/office/officeart/2005/8/layout/lProcess2"/>
    <dgm:cxn modelId="{54E38805-C035-4029-B0F6-502AB931FBE4}" type="presParOf" srcId="{95349DDC-D086-4479-9FCA-629D37A69F7D}" destId="{229627E3-0F20-49A8-878C-16E21D23ACCC}" srcOrd="5" destOrd="0" presId="urn:microsoft.com/office/officeart/2005/8/layout/lProcess2"/>
    <dgm:cxn modelId="{1C453632-DDBA-4680-B027-267DAFD5E939}" type="presParOf" srcId="{95349DDC-D086-4479-9FCA-629D37A69F7D}" destId="{3596C622-89ED-46BB-88ED-FCBB6585C138}" srcOrd="6" destOrd="0" presId="urn:microsoft.com/office/officeart/2005/8/layout/lProcess2"/>
    <dgm:cxn modelId="{29511C7D-5303-479A-860E-EEA676400AC1}" type="presParOf" srcId="{27212398-99A9-4096-BBE7-6DC5849B653C}" destId="{817CC127-D50D-4F87-9AF7-3DC370965C5B}" srcOrd="3" destOrd="0" presId="urn:microsoft.com/office/officeart/2005/8/layout/lProcess2"/>
    <dgm:cxn modelId="{D0296203-133C-40D4-99A3-B5FD6AFE4485}" type="presParOf" srcId="{27212398-99A9-4096-BBE7-6DC5849B653C}" destId="{4D4900C9-4DF9-4BFA-A8CB-1E6450676201}" srcOrd="4" destOrd="0" presId="urn:microsoft.com/office/officeart/2005/8/layout/lProcess2"/>
    <dgm:cxn modelId="{B51AC1FD-8C4D-4A7A-B9BE-7EE4460EC939}" type="presParOf" srcId="{4D4900C9-4DF9-4BFA-A8CB-1E6450676201}" destId="{EF468167-C67C-49C2-839A-C622F06CAB6F}" srcOrd="0" destOrd="0" presId="urn:microsoft.com/office/officeart/2005/8/layout/lProcess2"/>
    <dgm:cxn modelId="{EB146452-AE35-413E-B03B-08B758A6397A}" type="presParOf" srcId="{4D4900C9-4DF9-4BFA-A8CB-1E6450676201}" destId="{3A36EDDC-26C9-41BA-B1A6-7FE662FBFCF3}" srcOrd="1" destOrd="0" presId="urn:microsoft.com/office/officeart/2005/8/layout/lProcess2"/>
    <dgm:cxn modelId="{AE09551D-58F9-4A28-9191-FA7A4F1D68FC}" type="presParOf" srcId="{4D4900C9-4DF9-4BFA-A8CB-1E6450676201}" destId="{644D37D8-159C-446E-9C06-2A90C6D0F98E}" srcOrd="2" destOrd="0" presId="urn:microsoft.com/office/officeart/2005/8/layout/lProcess2"/>
    <dgm:cxn modelId="{2289AC73-D87E-4AB3-8FCD-02388E956452}" type="presParOf" srcId="{644D37D8-159C-446E-9C06-2A90C6D0F98E}" destId="{5FB75FAD-B4FE-4D33-9541-524E6796E253}" srcOrd="0" destOrd="0" presId="urn:microsoft.com/office/officeart/2005/8/layout/lProcess2"/>
    <dgm:cxn modelId="{514F3B3B-FAF6-4DEF-B727-495FDE2E1C5E}" type="presParOf" srcId="{5FB75FAD-B4FE-4D33-9541-524E6796E253}" destId="{827D641A-6E1B-462B-82A1-481C9617923D}" srcOrd="0" destOrd="0" presId="urn:microsoft.com/office/officeart/2005/8/layout/lProcess2"/>
    <dgm:cxn modelId="{813727CB-3AB6-479F-8E47-CF37E547FDA2}" type="presParOf" srcId="{5FB75FAD-B4FE-4D33-9541-524E6796E253}" destId="{64B7E17B-AE48-4C81-B134-83589CD87099}" srcOrd="1" destOrd="0" presId="urn:microsoft.com/office/officeart/2005/8/layout/lProcess2"/>
    <dgm:cxn modelId="{94C2BC26-A549-4D0F-BBC2-85E6F197491C}" type="presParOf" srcId="{5FB75FAD-B4FE-4D33-9541-524E6796E253}" destId="{913ED80F-749A-4D6D-9FF6-2B22F5135659}" srcOrd="2" destOrd="0" presId="urn:microsoft.com/office/officeart/2005/8/layout/lProcess2"/>
    <dgm:cxn modelId="{B5FFDB5E-670D-47C3-8513-C7F6E17FF924}" type="presParOf" srcId="{5FB75FAD-B4FE-4D33-9541-524E6796E253}" destId="{A2F79252-3966-420C-8452-536A25317A4E}" srcOrd="3" destOrd="0" presId="urn:microsoft.com/office/officeart/2005/8/layout/lProcess2"/>
    <dgm:cxn modelId="{16208439-5349-4012-A1D6-9CEFF51B4101}" type="presParOf" srcId="{5FB75FAD-B4FE-4D33-9541-524E6796E253}" destId="{DAF08508-6895-4B5B-8F0A-4D58A2121B51}" srcOrd="4" destOrd="0" presId="urn:microsoft.com/office/officeart/2005/8/layout/lProcess2"/>
    <dgm:cxn modelId="{DE02A4E7-C0A3-495F-BF5B-52B80B0AC5C9}" type="presParOf" srcId="{5FB75FAD-B4FE-4D33-9541-524E6796E253}" destId="{2A51B021-88F1-49AA-BBAD-61F3A9A70CEA}" srcOrd="5" destOrd="0" presId="urn:microsoft.com/office/officeart/2005/8/layout/lProcess2"/>
    <dgm:cxn modelId="{0BAAFD6A-7BB0-4F65-AFCD-10A7D4D5B0A1}" type="presParOf" srcId="{5FB75FAD-B4FE-4D33-9541-524E6796E253}" destId="{FF11490A-0A44-47B2-85BA-9FD1CC063C90}" srcOrd="6" destOrd="0" presId="urn:microsoft.com/office/officeart/2005/8/layout/l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682EDB-152C-416A-A562-D3478B4852BE}"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n-US"/>
        </a:p>
      </dgm:t>
    </dgm:pt>
    <dgm:pt modelId="{D51462F6-28B9-4095-A89B-993785E50505}">
      <dgm:prSet phldrT="[Text]" custT="1"/>
      <dgm:spPr>
        <a:solidFill>
          <a:srgbClr val="BFBFBF"/>
        </a:solidFill>
        <a:ln>
          <a:noFill/>
        </a:ln>
        <a:effectLst>
          <a:outerShdw blurRad="50800" dist="38100" dir="2700000" algn="tl" rotWithShape="0">
            <a:prstClr val="black">
              <a:alpha val="40000"/>
            </a:prstClr>
          </a:outerShdw>
        </a:effectLst>
      </dgm:spPr>
      <dgm:t>
        <a:bodyPr/>
        <a:lstStyle/>
        <a:p>
          <a:r>
            <a:rPr lang="en-US" sz="3600" b="1" dirty="0"/>
            <a:t>S</a:t>
          </a:r>
        </a:p>
      </dgm:t>
    </dgm:pt>
    <dgm:pt modelId="{20B93663-B6B4-41DE-86D6-78EEC5C7C2B4}" type="parTrans" cxnId="{D102D827-991F-44F0-A740-4B858943A669}">
      <dgm:prSet/>
      <dgm:spPr/>
      <dgm:t>
        <a:bodyPr/>
        <a:lstStyle/>
        <a:p>
          <a:endParaRPr lang="en-US"/>
        </a:p>
      </dgm:t>
    </dgm:pt>
    <dgm:pt modelId="{16769D66-C735-4872-8E6D-AA7CAA4C45E1}" type="sibTrans" cxnId="{D102D827-991F-44F0-A740-4B858943A669}">
      <dgm:prSet/>
      <dgm:spPr/>
      <dgm:t>
        <a:bodyPr/>
        <a:lstStyle/>
        <a:p>
          <a:endParaRPr lang="en-US"/>
        </a:p>
      </dgm:t>
    </dgm:pt>
    <dgm:pt modelId="{7049C50B-36E9-4FF4-AA33-7CA10265BF1F}">
      <dgm:prSet phldrT="[Text]" custT="1"/>
      <dgm:spPr>
        <a:solidFill>
          <a:srgbClr val="BFBFBF"/>
        </a:solidFill>
        <a:ln>
          <a:noFill/>
        </a:ln>
      </dgm:spPr>
      <dgm:t>
        <a:bodyPr rIns="274320"/>
        <a:lstStyle/>
        <a:p>
          <a:pPr algn="ctr"/>
          <a:r>
            <a:rPr lang="en-US" sz="2000" dirty="0">
              <a:solidFill>
                <a:srgbClr val="FFFFFF"/>
              </a:solidFill>
            </a:rPr>
            <a:t>STRENGTHS </a:t>
          </a:r>
        </a:p>
      </dgm:t>
    </dgm:pt>
    <dgm:pt modelId="{DB46852E-DC69-4686-A03B-720D4A5404B3}" type="parTrans" cxnId="{C4806651-84F2-477A-8A58-F821780738E0}">
      <dgm:prSet/>
      <dgm:spPr/>
      <dgm:t>
        <a:bodyPr/>
        <a:lstStyle/>
        <a:p>
          <a:endParaRPr lang="en-US"/>
        </a:p>
      </dgm:t>
    </dgm:pt>
    <dgm:pt modelId="{7E90867C-7092-4646-8E62-6B8CB0220464}" type="sibTrans" cxnId="{C4806651-84F2-477A-8A58-F821780738E0}">
      <dgm:prSet/>
      <dgm:spPr/>
      <dgm:t>
        <a:bodyPr/>
        <a:lstStyle/>
        <a:p>
          <a:endParaRPr lang="en-US"/>
        </a:p>
      </dgm:t>
    </dgm:pt>
    <dgm:pt modelId="{7B09E43F-4F2C-46FB-9889-01169F0AFAA3}">
      <dgm:prSet phldrT="[Text]" custT="1"/>
      <dgm:spPr>
        <a:solidFill>
          <a:srgbClr val="A6A6A6"/>
        </a:solidFill>
        <a:ln>
          <a:noFill/>
        </a:ln>
        <a:effectLst>
          <a:outerShdw blurRad="50800" dist="38100" dir="2700000" algn="tl" rotWithShape="0">
            <a:prstClr val="black">
              <a:alpha val="40000"/>
            </a:prstClr>
          </a:outerShdw>
        </a:effectLst>
      </dgm:spPr>
      <dgm:t>
        <a:bodyPr/>
        <a:lstStyle/>
        <a:p>
          <a:r>
            <a:rPr lang="en-US" sz="3600" b="1" dirty="0"/>
            <a:t>W</a:t>
          </a:r>
        </a:p>
      </dgm:t>
    </dgm:pt>
    <dgm:pt modelId="{CA2E8FC9-8363-49DF-BAB5-510F9BBC6FE9}" type="parTrans" cxnId="{BF0B4F65-B7F8-4FB3-888A-CAB3A6BE6CC3}">
      <dgm:prSet/>
      <dgm:spPr/>
      <dgm:t>
        <a:bodyPr/>
        <a:lstStyle/>
        <a:p>
          <a:endParaRPr lang="en-US"/>
        </a:p>
      </dgm:t>
    </dgm:pt>
    <dgm:pt modelId="{32B778DC-209A-486F-A808-C1529FD95646}" type="sibTrans" cxnId="{BF0B4F65-B7F8-4FB3-888A-CAB3A6BE6CC3}">
      <dgm:prSet/>
      <dgm:spPr/>
      <dgm:t>
        <a:bodyPr/>
        <a:lstStyle/>
        <a:p>
          <a:endParaRPr lang="en-US"/>
        </a:p>
      </dgm:t>
    </dgm:pt>
    <dgm:pt modelId="{21A54394-56DD-4181-BB97-BB470171AE39}">
      <dgm:prSet phldrT="[Text]" custT="1"/>
      <dgm:spPr>
        <a:solidFill>
          <a:srgbClr val="A6A6A6"/>
        </a:solidFill>
        <a:ln>
          <a:noFill/>
        </a:ln>
      </dgm:spPr>
      <dgm:t>
        <a:bodyPr rIns="274320"/>
        <a:lstStyle/>
        <a:p>
          <a:pPr algn="ctr"/>
          <a:r>
            <a:rPr lang="en-US" sz="2000" dirty="0">
              <a:solidFill>
                <a:srgbClr val="FFFFFF"/>
              </a:solidFill>
            </a:rPr>
            <a:t>WEAKNESSES </a:t>
          </a:r>
        </a:p>
      </dgm:t>
    </dgm:pt>
    <dgm:pt modelId="{A0DEDE4F-0455-4E37-B464-6FA4CE794450}" type="parTrans" cxnId="{69D344CC-85A0-4838-8F5F-C1A98DCC502F}">
      <dgm:prSet/>
      <dgm:spPr/>
      <dgm:t>
        <a:bodyPr/>
        <a:lstStyle/>
        <a:p>
          <a:endParaRPr lang="en-US"/>
        </a:p>
      </dgm:t>
    </dgm:pt>
    <dgm:pt modelId="{80E99721-DEEC-4624-9AB6-3412D1B03FA1}" type="sibTrans" cxnId="{69D344CC-85A0-4838-8F5F-C1A98DCC502F}">
      <dgm:prSet/>
      <dgm:spPr/>
      <dgm:t>
        <a:bodyPr/>
        <a:lstStyle/>
        <a:p>
          <a:endParaRPr lang="en-US"/>
        </a:p>
      </dgm:t>
    </dgm:pt>
    <dgm:pt modelId="{B389E4E7-5C41-40E3-BFA8-34C9717011E0}">
      <dgm:prSet custT="1"/>
      <dgm:spPr>
        <a:solidFill>
          <a:srgbClr val="7F7F7F"/>
        </a:solidFill>
        <a:ln>
          <a:noFill/>
        </a:ln>
        <a:effectLst>
          <a:outerShdw blurRad="50800" dist="38100" dir="2700000" algn="tl" rotWithShape="0">
            <a:prstClr val="black">
              <a:alpha val="40000"/>
            </a:prstClr>
          </a:outerShdw>
        </a:effectLst>
      </dgm:spPr>
      <dgm:t>
        <a:bodyPr/>
        <a:lstStyle/>
        <a:p>
          <a:r>
            <a:rPr lang="en-US" sz="3600" b="1" dirty="0"/>
            <a:t>O</a:t>
          </a:r>
        </a:p>
      </dgm:t>
    </dgm:pt>
    <dgm:pt modelId="{6E107221-F1E8-40D5-B50F-779FE5D5C4A9}" type="parTrans" cxnId="{83975A53-541B-4F6B-9D93-E82DF997CD1D}">
      <dgm:prSet/>
      <dgm:spPr/>
      <dgm:t>
        <a:bodyPr/>
        <a:lstStyle/>
        <a:p>
          <a:endParaRPr lang="en-US"/>
        </a:p>
      </dgm:t>
    </dgm:pt>
    <dgm:pt modelId="{1CB656DD-F820-4E7C-A829-A7BF7FF9B84E}" type="sibTrans" cxnId="{83975A53-541B-4F6B-9D93-E82DF997CD1D}">
      <dgm:prSet/>
      <dgm:spPr/>
      <dgm:t>
        <a:bodyPr/>
        <a:lstStyle/>
        <a:p>
          <a:endParaRPr lang="en-US"/>
        </a:p>
      </dgm:t>
    </dgm:pt>
    <dgm:pt modelId="{DC03E4C6-CF03-4142-92CF-C0521F6E49C5}">
      <dgm:prSet custT="1"/>
      <dgm:spPr>
        <a:solidFill>
          <a:srgbClr val="595959"/>
        </a:solidFill>
        <a:ln>
          <a:noFill/>
        </a:ln>
        <a:effectLst>
          <a:outerShdw blurRad="50800" dist="38100" dir="2700000" algn="tl" rotWithShape="0">
            <a:prstClr val="black">
              <a:alpha val="40000"/>
            </a:prstClr>
          </a:outerShdw>
        </a:effectLst>
      </dgm:spPr>
      <dgm:t>
        <a:bodyPr/>
        <a:lstStyle/>
        <a:p>
          <a:r>
            <a:rPr lang="en-US" sz="3600" b="1" dirty="0"/>
            <a:t>T</a:t>
          </a:r>
        </a:p>
      </dgm:t>
    </dgm:pt>
    <dgm:pt modelId="{3F08C9B5-C168-4E6E-AC53-2F885459EAAE}" type="parTrans" cxnId="{E4BD15C6-BD80-41A7-9655-5ACE1DA054CD}">
      <dgm:prSet/>
      <dgm:spPr/>
      <dgm:t>
        <a:bodyPr/>
        <a:lstStyle/>
        <a:p>
          <a:endParaRPr lang="en-US"/>
        </a:p>
      </dgm:t>
    </dgm:pt>
    <dgm:pt modelId="{7E01305A-461D-4960-8FFC-F58703151891}" type="sibTrans" cxnId="{E4BD15C6-BD80-41A7-9655-5ACE1DA054CD}">
      <dgm:prSet/>
      <dgm:spPr/>
      <dgm:t>
        <a:bodyPr/>
        <a:lstStyle/>
        <a:p>
          <a:endParaRPr lang="en-US"/>
        </a:p>
      </dgm:t>
    </dgm:pt>
    <dgm:pt modelId="{4A1410C0-8F71-40B6-88E1-99D7E5715612}">
      <dgm:prSet custT="1"/>
      <dgm:spPr>
        <a:solidFill>
          <a:srgbClr val="7F7F7F"/>
        </a:solidFill>
        <a:ln>
          <a:noFill/>
        </a:ln>
        <a:effectLst/>
      </dgm:spPr>
      <dgm:t>
        <a:bodyPr rIns="274320"/>
        <a:lstStyle/>
        <a:p>
          <a:pPr algn="ctr"/>
          <a:r>
            <a:rPr lang="en-US" sz="2000" dirty="0">
              <a:solidFill>
                <a:srgbClr val="FFFFFF"/>
              </a:solidFill>
            </a:rPr>
            <a:t>OPPORTUNITIES </a:t>
          </a:r>
        </a:p>
        <a:p>
          <a:pPr algn="ctr"/>
          <a:r>
            <a:rPr lang="en-US" sz="1600" dirty="0">
              <a:solidFill>
                <a:schemeClr val="bg1"/>
              </a:solidFill>
            </a:rPr>
            <a:t>. </a:t>
          </a:r>
          <a:endParaRPr lang="en-US" sz="1600" b="1" dirty="0"/>
        </a:p>
      </dgm:t>
    </dgm:pt>
    <dgm:pt modelId="{6831A14A-9781-4DA3-9CAA-1A658F919C0F}" type="parTrans" cxnId="{DC658FC8-8357-4A00-8C3A-821FDD6B1383}">
      <dgm:prSet/>
      <dgm:spPr/>
      <dgm:t>
        <a:bodyPr/>
        <a:lstStyle/>
        <a:p>
          <a:endParaRPr lang="en-US"/>
        </a:p>
      </dgm:t>
    </dgm:pt>
    <dgm:pt modelId="{C835B916-C6FA-46BA-82FB-1300EF521EB2}" type="sibTrans" cxnId="{DC658FC8-8357-4A00-8C3A-821FDD6B1383}">
      <dgm:prSet/>
      <dgm:spPr/>
      <dgm:t>
        <a:bodyPr/>
        <a:lstStyle/>
        <a:p>
          <a:endParaRPr lang="en-US"/>
        </a:p>
      </dgm:t>
    </dgm:pt>
    <dgm:pt modelId="{AD5AE90F-13E7-40DC-A3F8-1C7F8D1A3675}">
      <dgm:prSet custT="1"/>
      <dgm:spPr>
        <a:solidFill>
          <a:srgbClr val="595959"/>
        </a:solidFill>
        <a:ln>
          <a:noFill/>
        </a:ln>
        <a:effectLst/>
      </dgm:spPr>
      <dgm:t>
        <a:bodyPr lIns="0" rIns="274320"/>
        <a:lstStyle/>
        <a:p>
          <a:pPr algn="ctr"/>
          <a:r>
            <a:rPr lang="en-US" sz="2000" dirty="0">
              <a:solidFill>
                <a:srgbClr val="FFFFFF"/>
              </a:solidFill>
            </a:rPr>
            <a:t>THREATS </a:t>
          </a:r>
        </a:p>
      </dgm:t>
    </dgm:pt>
    <dgm:pt modelId="{0732C778-815A-42FD-B155-45706C6C41DE}" type="parTrans" cxnId="{0D6B03A4-9428-485C-92EA-0B763D826AD0}">
      <dgm:prSet/>
      <dgm:spPr/>
      <dgm:t>
        <a:bodyPr/>
        <a:lstStyle/>
        <a:p>
          <a:endParaRPr lang="en-US"/>
        </a:p>
      </dgm:t>
    </dgm:pt>
    <dgm:pt modelId="{944729E1-FD8F-4AC1-AA6F-A91607ADDDC8}" type="sibTrans" cxnId="{0D6B03A4-9428-485C-92EA-0B763D826AD0}">
      <dgm:prSet/>
      <dgm:spPr/>
      <dgm:t>
        <a:bodyPr/>
        <a:lstStyle/>
        <a:p>
          <a:endParaRPr lang="en-US"/>
        </a:p>
      </dgm:t>
    </dgm:pt>
    <dgm:pt modelId="{0442B99F-FD5D-4C04-A395-09343BE58850}" type="pres">
      <dgm:prSet presAssocID="{D4682EDB-152C-416A-A562-D3478B4852BE}" presName="list" presStyleCnt="0">
        <dgm:presLayoutVars>
          <dgm:dir/>
          <dgm:animLvl val="lvl"/>
        </dgm:presLayoutVars>
      </dgm:prSet>
      <dgm:spPr/>
    </dgm:pt>
    <dgm:pt modelId="{151FA6CF-67CE-48D1-BAD8-3519B7476C74}" type="pres">
      <dgm:prSet presAssocID="{D51462F6-28B9-4095-A89B-993785E50505}" presName="posSpace" presStyleCnt="0"/>
      <dgm:spPr/>
    </dgm:pt>
    <dgm:pt modelId="{C4838C0C-7272-41F0-ACF9-5D882132519F}" type="pres">
      <dgm:prSet presAssocID="{D51462F6-28B9-4095-A89B-993785E50505}" presName="vertFlow" presStyleCnt="0"/>
      <dgm:spPr/>
    </dgm:pt>
    <dgm:pt modelId="{D8B20639-EF23-4621-898E-512369B26518}" type="pres">
      <dgm:prSet presAssocID="{D51462F6-28B9-4095-A89B-993785E50505}" presName="topSpace" presStyleCnt="0"/>
      <dgm:spPr/>
    </dgm:pt>
    <dgm:pt modelId="{B7ADD0E7-8118-4833-BD8E-8001AE1ACF9F}" type="pres">
      <dgm:prSet presAssocID="{D51462F6-28B9-4095-A89B-993785E50505}" presName="firstComp" presStyleCnt="0"/>
      <dgm:spPr/>
    </dgm:pt>
    <dgm:pt modelId="{8768483D-3B41-4C5B-8CA4-299C223B5DA1}" type="pres">
      <dgm:prSet presAssocID="{D51462F6-28B9-4095-A89B-993785E50505}" presName="firstChild" presStyleLbl="bgAccFollowNode1" presStyleIdx="0" presStyleCnt="4" custScaleX="135940" custScaleY="277712" custLinFactNeighborX="14908" custLinFactNeighborY="-2143"/>
      <dgm:spPr>
        <a:prstGeom prst="ellipse">
          <a:avLst/>
        </a:prstGeom>
      </dgm:spPr>
    </dgm:pt>
    <dgm:pt modelId="{4A60AA19-D4DE-43AF-9E27-0B483BB89C75}" type="pres">
      <dgm:prSet presAssocID="{D51462F6-28B9-4095-A89B-993785E50505}" presName="firstChildTx" presStyleLbl="bgAccFollowNode1" presStyleIdx="0" presStyleCnt="4">
        <dgm:presLayoutVars>
          <dgm:bulletEnabled val="1"/>
        </dgm:presLayoutVars>
      </dgm:prSet>
      <dgm:spPr/>
    </dgm:pt>
    <dgm:pt modelId="{B2E09C79-1434-4AC8-9D53-646DEB9C845C}" type="pres">
      <dgm:prSet presAssocID="{D51462F6-28B9-4095-A89B-993785E50505}" presName="negSpace" presStyleCnt="0"/>
      <dgm:spPr/>
    </dgm:pt>
    <dgm:pt modelId="{A51EEC41-7F68-4654-B787-F797CC89AE9A}" type="pres">
      <dgm:prSet presAssocID="{D51462F6-28B9-4095-A89B-993785E50505}" presName="circle" presStyleLbl="node1" presStyleIdx="0" presStyleCnt="4" custScaleX="79066" custScaleY="79066" custLinFactNeighborX="5913" custLinFactNeighborY="24391"/>
      <dgm:spPr/>
    </dgm:pt>
    <dgm:pt modelId="{AF2F7994-61E0-4572-B1BF-B562CD0CAAD6}" type="pres">
      <dgm:prSet presAssocID="{16769D66-C735-4872-8E6D-AA7CAA4C45E1}" presName="transSpace" presStyleCnt="0"/>
      <dgm:spPr/>
    </dgm:pt>
    <dgm:pt modelId="{987A2086-3F50-4660-96C5-AB1C127A7E06}" type="pres">
      <dgm:prSet presAssocID="{7B09E43F-4F2C-46FB-9889-01169F0AFAA3}" presName="posSpace" presStyleCnt="0"/>
      <dgm:spPr/>
    </dgm:pt>
    <dgm:pt modelId="{2432DD58-5943-4116-8B53-63BB9F237FB9}" type="pres">
      <dgm:prSet presAssocID="{7B09E43F-4F2C-46FB-9889-01169F0AFAA3}" presName="vertFlow" presStyleCnt="0"/>
      <dgm:spPr/>
    </dgm:pt>
    <dgm:pt modelId="{A69E01CA-24A1-4646-B05C-4FE43AFAB5F3}" type="pres">
      <dgm:prSet presAssocID="{7B09E43F-4F2C-46FB-9889-01169F0AFAA3}" presName="topSpace" presStyleCnt="0"/>
      <dgm:spPr/>
    </dgm:pt>
    <dgm:pt modelId="{2B418B5D-5B94-4A61-88CB-73489FE68DFA}" type="pres">
      <dgm:prSet presAssocID="{7B09E43F-4F2C-46FB-9889-01169F0AFAA3}" presName="firstComp" presStyleCnt="0"/>
      <dgm:spPr/>
    </dgm:pt>
    <dgm:pt modelId="{D71620C5-29E2-480A-A3E0-E1609382498C}" type="pres">
      <dgm:prSet presAssocID="{7B09E43F-4F2C-46FB-9889-01169F0AFAA3}" presName="firstChild" presStyleLbl="bgAccFollowNode1" presStyleIdx="1" presStyleCnt="4" custScaleX="135940" custScaleY="277712" custLinFactNeighborX="-27670" custLinFactNeighborY="-6734"/>
      <dgm:spPr>
        <a:prstGeom prst="ellipse">
          <a:avLst/>
        </a:prstGeom>
      </dgm:spPr>
    </dgm:pt>
    <dgm:pt modelId="{4BBD4029-38E6-44A3-81EB-451E621D4ED8}" type="pres">
      <dgm:prSet presAssocID="{7B09E43F-4F2C-46FB-9889-01169F0AFAA3}" presName="firstChildTx" presStyleLbl="bgAccFollowNode1" presStyleIdx="1" presStyleCnt="4">
        <dgm:presLayoutVars>
          <dgm:bulletEnabled val="1"/>
        </dgm:presLayoutVars>
      </dgm:prSet>
      <dgm:spPr/>
    </dgm:pt>
    <dgm:pt modelId="{2C9F294D-4E84-4F3F-B3CF-B99312184F10}" type="pres">
      <dgm:prSet presAssocID="{7B09E43F-4F2C-46FB-9889-01169F0AFAA3}" presName="negSpace" presStyleCnt="0"/>
      <dgm:spPr/>
    </dgm:pt>
    <dgm:pt modelId="{FCBD1CC0-A9BB-4778-BECA-345AE7E4BF3E}" type="pres">
      <dgm:prSet presAssocID="{7B09E43F-4F2C-46FB-9889-01169F0AFAA3}" presName="circle" presStyleLbl="node1" presStyleIdx="1" presStyleCnt="4" custScaleX="79066" custScaleY="79066" custLinFactNeighborX="-56862" custLinFactNeighborY="18143"/>
      <dgm:spPr/>
    </dgm:pt>
    <dgm:pt modelId="{B8AE3DC5-6AB3-4180-86C1-FDB5976C1308}" type="pres">
      <dgm:prSet presAssocID="{32B778DC-209A-486F-A808-C1529FD95646}" presName="transSpace" presStyleCnt="0"/>
      <dgm:spPr/>
    </dgm:pt>
    <dgm:pt modelId="{EFBFF9E4-317A-4F1B-AA83-11C9AED14514}" type="pres">
      <dgm:prSet presAssocID="{B389E4E7-5C41-40E3-BFA8-34C9717011E0}" presName="posSpace" presStyleCnt="0"/>
      <dgm:spPr/>
    </dgm:pt>
    <dgm:pt modelId="{82775B84-BAF3-4D3E-A34F-41996CCAE38D}" type="pres">
      <dgm:prSet presAssocID="{B389E4E7-5C41-40E3-BFA8-34C9717011E0}" presName="vertFlow" presStyleCnt="0"/>
      <dgm:spPr/>
    </dgm:pt>
    <dgm:pt modelId="{E46C0E7D-ADC7-4127-A857-AAF8BF8507C4}" type="pres">
      <dgm:prSet presAssocID="{B389E4E7-5C41-40E3-BFA8-34C9717011E0}" presName="topSpace" presStyleCnt="0"/>
      <dgm:spPr/>
    </dgm:pt>
    <dgm:pt modelId="{1ED751E1-6C6F-478F-B0A5-57F717ABAE4E}" type="pres">
      <dgm:prSet presAssocID="{B389E4E7-5C41-40E3-BFA8-34C9717011E0}" presName="firstComp" presStyleCnt="0"/>
      <dgm:spPr/>
    </dgm:pt>
    <dgm:pt modelId="{F92D1AF4-0E07-450D-BC35-F29C4B1AE32B}" type="pres">
      <dgm:prSet presAssocID="{B389E4E7-5C41-40E3-BFA8-34C9717011E0}" presName="firstChild" presStyleLbl="bgAccFollowNode1" presStyleIdx="2" presStyleCnt="4" custScaleX="135940" custScaleY="277712" custLinFactNeighborX="-69204" custLinFactNeighborY="-6116"/>
      <dgm:spPr>
        <a:prstGeom prst="ellipse">
          <a:avLst/>
        </a:prstGeom>
        <a:solidFill>
          <a:srgbClr val="7F7F7F"/>
        </a:solidFill>
        <a:ln>
          <a:noFill/>
        </a:ln>
      </dgm:spPr>
    </dgm:pt>
    <dgm:pt modelId="{245D7293-039F-43E7-93D8-690AC3954D1B}" type="pres">
      <dgm:prSet presAssocID="{B389E4E7-5C41-40E3-BFA8-34C9717011E0}" presName="firstChildTx" presStyleLbl="bgAccFollowNode1" presStyleIdx="2" presStyleCnt="4">
        <dgm:presLayoutVars>
          <dgm:bulletEnabled val="1"/>
        </dgm:presLayoutVars>
      </dgm:prSet>
      <dgm:spPr/>
    </dgm:pt>
    <dgm:pt modelId="{DDE3F8EF-C903-45B6-BAE7-40647C029A42}" type="pres">
      <dgm:prSet presAssocID="{B389E4E7-5C41-40E3-BFA8-34C9717011E0}" presName="negSpace" presStyleCnt="0"/>
      <dgm:spPr/>
    </dgm:pt>
    <dgm:pt modelId="{AF1592E9-5C53-449B-8018-5EB36BC01428}" type="pres">
      <dgm:prSet presAssocID="{B389E4E7-5C41-40E3-BFA8-34C9717011E0}" presName="circle" presStyleLbl="node1" presStyleIdx="2" presStyleCnt="4" custScaleX="79066" custScaleY="79066" custLinFactX="-8113" custLinFactNeighborX="-100000" custLinFactNeighborY="12445"/>
      <dgm:spPr/>
    </dgm:pt>
    <dgm:pt modelId="{0CF503A4-61AE-4A48-BAAF-25E4C65B041C}" type="pres">
      <dgm:prSet presAssocID="{1CB656DD-F820-4E7C-A829-A7BF7FF9B84E}" presName="transSpace" presStyleCnt="0"/>
      <dgm:spPr/>
    </dgm:pt>
    <dgm:pt modelId="{A21BC69B-195A-4AE0-ACE3-8ADC8B0F0169}" type="pres">
      <dgm:prSet presAssocID="{DC03E4C6-CF03-4142-92CF-C0521F6E49C5}" presName="posSpace" presStyleCnt="0"/>
      <dgm:spPr/>
    </dgm:pt>
    <dgm:pt modelId="{C25F1C67-0F5E-435B-AA09-A6BC112A496F}" type="pres">
      <dgm:prSet presAssocID="{DC03E4C6-CF03-4142-92CF-C0521F6E49C5}" presName="vertFlow" presStyleCnt="0"/>
      <dgm:spPr/>
    </dgm:pt>
    <dgm:pt modelId="{A43E7997-EEC8-4159-A1AE-DF94D1BF67B3}" type="pres">
      <dgm:prSet presAssocID="{DC03E4C6-CF03-4142-92CF-C0521F6E49C5}" presName="topSpace" presStyleCnt="0"/>
      <dgm:spPr/>
    </dgm:pt>
    <dgm:pt modelId="{17F337AE-56EC-4282-9C14-715E286F0256}" type="pres">
      <dgm:prSet presAssocID="{DC03E4C6-CF03-4142-92CF-C0521F6E49C5}" presName="firstComp" presStyleCnt="0"/>
      <dgm:spPr/>
    </dgm:pt>
    <dgm:pt modelId="{DB3D7275-A85D-4283-83AA-4DBBDA0B820B}" type="pres">
      <dgm:prSet presAssocID="{DC03E4C6-CF03-4142-92CF-C0521F6E49C5}" presName="firstChild" presStyleLbl="bgAccFollowNode1" presStyleIdx="3" presStyleCnt="4" custScaleX="135940" custScaleY="277712" custLinFactX="-10736" custLinFactNeighborX="-100000" custLinFactNeighborY="-3581"/>
      <dgm:spPr>
        <a:prstGeom prst="ellipse">
          <a:avLst/>
        </a:prstGeom>
        <a:solidFill>
          <a:srgbClr val="595959"/>
        </a:solidFill>
        <a:ln>
          <a:noFill/>
        </a:ln>
      </dgm:spPr>
    </dgm:pt>
    <dgm:pt modelId="{BBA46FF5-35DF-41A2-B52D-896E44278258}" type="pres">
      <dgm:prSet presAssocID="{DC03E4C6-CF03-4142-92CF-C0521F6E49C5}" presName="firstChildTx" presStyleLbl="bgAccFollowNode1" presStyleIdx="3" presStyleCnt="4">
        <dgm:presLayoutVars>
          <dgm:bulletEnabled val="1"/>
        </dgm:presLayoutVars>
      </dgm:prSet>
      <dgm:spPr/>
    </dgm:pt>
    <dgm:pt modelId="{FF85034E-F8BA-4043-8E89-38BA083A26CB}" type="pres">
      <dgm:prSet presAssocID="{DC03E4C6-CF03-4142-92CF-C0521F6E49C5}" presName="negSpace" presStyleCnt="0"/>
      <dgm:spPr/>
    </dgm:pt>
    <dgm:pt modelId="{909B06FC-AD69-4F04-8940-71D59CAD11A9}" type="pres">
      <dgm:prSet presAssocID="{DC03E4C6-CF03-4142-92CF-C0521F6E49C5}" presName="circle" presStyleLbl="node1" presStyleIdx="3" presStyleCnt="4" custScaleX="79066" custScaleY="79066" custLinFactX="-16157" custLinFactNeighborX="-100000" custLinFactNeighborY="16543"/>
      <dgm:spPr/>
    </dgm:pt>
  </dgm:ptLst>
  <dgm:cxnLst>
    <dgm:cxn modelId="{D102D827-991F-44F0-A740-4B858943A669}" srcId="{D4682EDB-152C-416A-A562-D3478B4852BE}" destId="{D51462F6-28B9-4095-A89B-993785E50505}" srcOrd="0" destOrd="0" parTransId="{20B93663-B6B4-41DE-86D6-78EEC5C7C2B4}" sibTransId="{16769D66-C735-4872-8E6D-AA7CAA4C45E1}"/>
    <dgm:cxn modelId="{8532792A-24F2-415C-942B-779822E76449}" type="presOf" srcId="{7049C50B-36E9-4FF4-AA33-7CA10265BF1F}" destId="{8768483D-3B41-4C5B-8CA4-299C223B5DA1}" srcOrd="0" destOrd="0" presId="urn:microsoft.com/office/officeart/2005/8/layout/hList9"/>
    <dgm:cxn modelId="{1B40422B-1DC0-4BD7-A4DE-95E8B9871CA8}" type="presOf" srcId="{B389E4E7-5C41-40E3-BFA8-34C9717011E0}" destId="{AF1592E9-5C53-449B-8018-5EB36BC01428}" srcOrd="0" destOrd="0" presId="urn:microsoft.com/office/officeart/2005/8/layout/hList9"/>
    <dgm:cxn modelId="{6DAEC539-E14E-4705-9E8F-6D9AB9473C72}" type="presOf" srcId="{7049C50B-36E9-4FF4-AA33-7CA10265BF1F}" destId="{4A60AA19-D4DE-43AF-9E27-0B483BB89C75}" srcOrd="1" destOrd="0" presId="urn:microsoft.com/office/officeart/2005/8/layout/hList9"/>
    <dgm:cxn modelId="{96402142-7FF6-463F-A480-64445F5827CE}" type="presOf" srcId="{21A54394-56DD-4181-BB97-BB470171AE39}" destId="{D71620C5-29E2-480A-A3E0-E1609382498C}" srcOrd="0" destOrd="0" presId="urn:microsoft.com/office/officeart/2005/8/layout/hList9"/>
    <dgm:cxn modelId="{BF0B4F65-B7F8-4FB3-888A-CAB3A6BE6CC3}" srcId="{D4682EDB-152C-416A-A562-D3478B4852BE}" destId="{7B09E43F-4F2C-46FB-9889-01169F0AFAA3}" srcOrd="1" destOrd="0" parTransId="{CA2E8FC9-8363-49DF-BAB5-510F9BBC6FE9}" sibTransId="{32B778DC-209A-486F-A808-C1529FD95646}"/>
    <dgm:cxn modelId="{821A4848-88C6-4807-9F42-8AD6D213F680}" type="presOf" srcId="{DC03E4C6-CF03-4142-92CF-C0521F6E49C5}" destId="{909B06FC-AD69-4F04-8940-71D59CAD11A9}" srcOrd="0" destOrd="0" presId="urn:microsoft.com/office/officeart/2005/8/layout/hList9"/>
    <dgm:cxn modelId="{0C62B26F-88D1-494C-A1A9-C129B12C56C1}" type="presOf" srcId="{21A54394-56DD-4181-BB97-BB470171AE39}" destId="{4BBD4029-38E6-44A3-81EB-451E621D4ED8}" srcOrd="1" destOrd="0" presId="urn:microsoft.com/office/officeart/2005/8/layout/hList9"/>
    <dgm:cxn modelId="{C4806651-84F2-477A-8A58-F821780738E0}" srcId="{D51462F6-28B9-4095-A89B-993785E50505}" destId="{7049C50B-36E9-4FF4-AA33-7CA10265BF1F}" srcOrd="0" destOrd="0" parTransId="{DB46852E-DC69-4686-A03B-720D4A5404B3}" sibTransId="{7E90867C-7092-4646-8E62-6B8CB0220464}"/>
    <dgm:cxn modelId="{83975A53-541B-4F6B-9D93-E82DF997CD1D}" srcId="{D4682EDB-152C-416A-A562-D3478B4852BE}" destId="{B389E4E7-5C41-40E3-BFA8-34C9717011E0}" srcOrd="2" destOrd="0" parTransId="{6E107221-F1E8-40D5-B50F-779FE5D5C4A9}" sibTransId="{1CB656DD-F820-4E7C-A829-A7BF7FF9B84E}"/>
    <dgm:cxn modelId="{5370F07B-2183-46D6-AB92-4D8AC5A27C2D}" type="presOf" srcId="{AD5AE90F-13E7-40DC-A3F8-1C7F8D1A3675}" destId="{BBA46FF5-35DF-41A2-B52D-896E44278258}" srcOrd="1" destOrd="0" presId="urn:microsoft.com/office/officeart/2005/8/layout/hList9"/>
    <dgm:cxn modelId="{72BBA28F-39D1-484E-B46B-9BDCA14F78AC}" type="presOf" srcId="{D4682EDB-152C-416A-A562-D3478B4852BE}" destId="{0442B99F-FD5D-4C04-A395-09343BE58850}" srcOrd="0" destOrd="0" presId="urn:microsoft.com/office/officeart/2005/8/layout/hList9"/>
    <dgm:cxn modelId="{E7A17D97-D1DD-491A-A363-E8CCE3CF1B36}" type="presOf" srcId="{D51462F6-28B9-4095-A89B-993785E50505}" destId="{A51EEC41-7F68-4654-B787-F797CC89AE9A}" srcOrd="0" destOrd="0" presId="urn:microsoft.com/office/officeart/2005/8/layout/hList9"/>
    <dgm:cxn modelId="{0D6B03A4-9428-485C-92EA-0B763D826AD0}" srcId="{DC03E4C6-CF03-4142-92CF-C0521F6E49C5}" destId="{AD5AE90F-13E7-40DC-A3F8-1C7F8D1A3675}" srcOrd="0" destOrd="0" parTransId="{0732C778-815A-42FD-B155-45706C6C41DE}" sibTransId="{944729E1-FD8F-4AC1-AA6F-A91607ADDDC8}"/>
    <dgm:cxn modelId="{A6F12CB2-EB53-41B3-8F19-A5DDEFDA5B6B}" type="presOf" srcId="{4A1410C0-8F71-40B6-88E1-99D7E5715612}" destId="{245D7293-039F-43E7-93D8-690AC3954D1B}" srcOrd="1" destOrd="0" presId="urn:microsoft.com/office/officeart/2005/8/layout/hList9"/>
    <dgm:cxn modelId="{6FC782B7-B70C-425B-A9CF-5543145CBB11}" type="presOf" srcId="{7B09E43F-4F2C-46FB-9889-01169F0AFAA3}" destId="{FCBD1CC0-A9BB-4778-BECA-345AE7E4BF3E}" srcOrd="0" destOrd="0" presId="urn:microsoft.com/office/officeart/2005/8/layout/hList9"/>
    <dgm:cxn modelId="{23B625B8-1C34-4939-9DD9-897BD29ACFB0}" type="presOf" srcId="{AD5AE90F-13E7-40DC-A3F8-1C7F8D1A3675}" destId="{DB3D7275-A85D-4283-83AA-4DBBDA0B820B}" srcOrd="0" destOrd="0" presId="urn:microsoft.com/office/officeart/2005/8/layout/hList9"/>
    <dgm:cxn modelId="{E4BD15C6-BD80-41A7-9655-5ACE1DA054CD}" srcId="{D4682EDB-152C-416A-A562-D3478B4852BE}" destId="{DC03E4C6-CF03-4142-92CF-C0521F6E49C5}" srcOrd="3" destOrd="0" parTransId="{3F08C9B5-C168-4E6E-AC53-2F885459EAAE}" sibTransId="{7E01305A-461D-4960-8FFC-F58703151891}"/>
    <dgm:cxn modelId="{DC658FC8-8357-4A00-8C3A-821FDD6B1383}" srcId="{B389E4E7-5C41-40E3-BFA8-34C9717011E0}" destId="{4A1410C0-8F71-40B6-88E1-99D7E5715612}" srcOrd="0" destOrd="0" parTransId="{6831A14A-9781-4DA3-9CAA-1A658F919C0F}" sibTransId="{C835B916-C6FA-46BA-82FB-1300EF521EB2}"/>
    <dgm:cxn modelId="{69D344CC-85A0-4838-8F5F-C1A98DCC502F}" srcId="{7B09E43F-4F2C-46FB-9889-01169F0AFAA3}" destId="{21A54394-56DD-4181-BB97-BB470171AE39}" srcOrd="0" destOrd="0" parTransId="{A0DEDE4F-0455-4E37-B464-6FA4CE794450}" sibTransId="{80E99721-DEEC-4624-9AB6-3412D1B03FA1}"/>
    <dgm:cxn modelId="{46D8D9E7-178A-4FEA-8790-2A59FD36DF0D}" type="presOf" srcId="{4A1410C0-8F71-40B6-88E1-99D7E5715612}" destId="{F92D1AF4-0E07-450D-BC35-F29C4B1AE32B}" srcOrd="0" destOrd="0" presId="urn:microsoft.com/office/officeart/2005/8/layout/hList9"/>
    <dgm:cxn modelId="{2FCD26A4-BEDE-4096-9D47-E55B92786FE5}" type="presParOf" srcId="{0442B99F-FD5D-4C04-A395-09343BE58850}" destId="{151FA6CF-67CE-48D1-BAD8-3519B7476C74}" srcOrd="0" destOrd="0" presId="urn:microsoft.com/office/officeart/2005/8/layout/hList9"/>
    <dgm:cxn modelId="{EFCB500E-7113-4CF4-BF83-4219C3FAFCEA}" type="presParOf" srcId="{0442B99F-FD5D-4C04-A395-09343BE58850}" destId="{C4838C0C-7272-41F0-ACF9-5D882132519F}" srcOrd="1" destOrd="0" presId="urn:microsoft.com/office/officeart/2005/8/layout/hList9"/>
    <dgm:cxn modelId="{604F6E44-7FE0-4DEF-9647-D1D63DDC15FD}" type="presParOf" srcId="{C4838C0C-7272-41F0-ACF9-5D882132519F}" destId="{D8B20639-EF23-4621-898E-512369B26518}" srcOrd="0" destOrd="0" presId="urn:microsoft.com/office/officeart/2005/8/layout/hList9"/>
    <dgm:cxn modelId="{943BEFBA-7232-4636-9791-45E3269EB675}" type="presParOf" srcId="{C4838C0C-7272-41F0-ACF9-5D882132519F}" destId="{B7ADD0E7-8118-4833-BD8E-8001AE1ACF9F}" srcOrd="1" destOrd="0" presId="urn:microsoft.com/office/officeart/2005/8/layout/hList9"/>
    <dgm:cxn modelId="{9610FCD4-E20F-4DFD-B222-A6CC0F3EAFD1}" type="presParOf" srcId="{B7ADD0E7-8118-4833-BD8E-8001AE1ACF9F}" destId="{8768483D-3B41-4C5B-8CA4-299C223B5DA1}" srcOrd="0" destOrd="0" presId="urn:microsoft.com/office/officeart/2005/8/layout/hList9"/>
    <dgm:cxn modelId="{D5E855C0-6E77-4C18-AD99-D40499FD843C}" type="presParOf" srcId="{B7ADD0E7-8118-4833-BD8E-8001AE1ACF9F}" destId="{4A60AA19-D4DE-43AF-9E27-0B483BB89C75}" srcOrd="1" destOrd="0" presId="urn:microsoft.com/office/officeart/2005/8/layout/hList9"/>
    <dgm:cxn modelId="{B5A948B5-6D38-4E7C-8CC0-428694DC832D}" type="presParOf" srcId="{0442B99F-FD5D-4C04-A395-09343BE58850}" destId="{B2E09C79-1434-4AC8-9D53-646DEB9C845C}" srcOrd="2" destOrd="0" presId="urn:microsoft.com/office/officeart/2005/8/layout/hList9"/>
    <dgm:cxn modelId="{8B69057E-CECA-4B56-9F2C-CEAB11DE51CD}" type="presParOf" srcId="{0442B99F-FD5D-4C04-A395-09343BE58850}" destId="{A51EEC41-7F68-4654-B787-F797CC89AE9A}" srcOrd="3" destOrd="0" presId="urn:microsoft.com/office/officeart/2005/8/layout/hList9"/>
    <dgm:cxn modelId="{4859DC49-56C5-4561-A404-B7F14728A34A}" type="presParOf" srcId="{0442B99F-FD5D-4C04-A395-09343BE58850}" destId="{AF2F7994-61E0-4572-B1BF-B562CD0CAAD6}" srcOrd="4" destOrd="0" presId="urn:microsoft.com/office/officeart/2005/8/layout/hList9"/>
    <dgm:cxn modelId="{82C3A0F3-5B6E-438D-B077-5D52CFE6E8DD}" type="presParOf" srcId="{0442B99F-FD5D-4C04-A395-09343BE58850}" destId="{987A2086-3F50-4660-96C5-AB1C127A7E06}" srcOrd="5" destOrd="0" presId="urn:microsoft.com/office/officeart/2005/8/layout/hList9"/>
    <dgm:cxn modelId="{E9F39B20-C525-4797-ACC8-B6727424BEB2}" type="presParOf" srcId="{0442B99F-FD5D-4C04-A395-09343BE58850}" destId="{2432DD58-5943-4116-8B53-63BB9F237FB9}" srcOrd="6" destOrd="0" presId="urn:microsoft.com/office/officeart/2005/8/layout/hList9"/>
    <dgm:cxn modelId="{75E785A3-240C-45CC-BE62-901E454E059D}" type="presParOf" srcId="{2432DD58-5943-4116-8B53-63BB9F237FB9}" destId="{A69E01CA-24A1-4646-B05C-4FE43AFAB5F3}" srcOrd="0" destOrd="0" presId="urn:microsoft.com/office/officeart/2005/8/layout/hList9"/>
    <dgm:cxn modelId="{498B1B72-5E28-42CB-8D62-793B31697A64}" type="presParOf" srcId="{2432DD58-5943-4116-8B53-63BB9F237FB9}" destId="{2B418B5D-5B94-4A61-88CB-73489FE68DFA}" srcOrd="1" destOrd="0" presId="urn:microsoft.com/office/officeart/2005/8/layout/hList9"/>
    <dgm:cxn modelId="{D8F54763-2D4D-4AE4-B3DD-ED1AC6567ADA}" type="presParOf" srcId="{2B418B5D-5B94-4A61-88CB-73489FE68DFA}" destId="{D71620C5-29E2-480A-A3E0-E1609382498C}" srcOrd="0" destOrd="0" presId="urn:microsoft.com/office/officeart/2005/8/layout/hList9"/>
    <dgm:cxn modelId="{CBCBDE8D-A6D7-48C5-BD79-8F973245D862}" type="presParOf" srcId="{2B418B5D-5B94-4A61-88CB-73489FE68DFA}" destId="{4BBD4029-38E6-44A3-81EB-451E621D4ED8}" srcOrd="1" destOrd="0" presId="urn:microsoft.com/office/officeart/2005/8/layout/hList9"/>
    <dgm:cxn modelId="{AE09FDC2-9EA4-4349-8BDD-A36C281D9D17}" type="presParOf" srcId="{0442B99F-FD5D-4C04-A395-09343BE58850}" destId="{2C9F294D-4E84-4F3F-B3CF-B99312184F10}" srcOrd="7" destOrd="0" presId="urn:microsoft.com/office/officeart/2005/8/layout/hList9"/>
    <dgm:cxn modelId="{3F7F08F4-F71F-4747-990A-A1A9633F35A2}" type="presParOf" srcId="{0442B99F-FD5D-4C04-A395-09343BE58850}" destId="{FCBD1CC0-A9BB-4778-BECA-345AE7E4BF3E}" srcOrd="8" destOrd="0" presId="urn:microsoft.com/office/officeart/2005/8/layout/hList9"/>
    <dgm:cxn modelId="{833B1E23-482D-4176-8383-A9185A792CE1}" type="presParOf" srcId="{0442B99F-FD5D-4C04-A395-09343BE58850}" destId="{B8AE3DC5-6AB3-4180-86C1-FDB5976C1308}" srcOrd="9" destOrd="0" presId="urn:microsoft.com/office/officeart/2005/8/layout/hList9"/>
    <dgm:cxn modelId="{AAFDB58B-7FF9-4EA7-9DBC-B69D9908E71E}" type="presParOf" srcId="{0442B99F-FD5D-4C04-A395-09343BE58850}" destId="{EFBFF9E4-317A-4F1B-AA83-11C9AED14514}" srcOrd="10" destOrd="0" presId="urn:microsoft.com/office/officeart/2005/8/layout/hList9"/>
    <dgm:cxn modelId="{0C5EA2F4-465C-4684-A447-2EFD12E6EBC5}" type="presParOf" srcId="{0442B99F-FD5D-4C04-A395-09343BE58850}" destId="{82775B84-BAF3-4D3E-A34F-41996CCAE38D}" srcOrd="11" destOrd="0" presId="urn:microsoft.com/office/officeart/2005/8/layout/hList9"/>
    <dgm:cxn modelId="{C28095B8-0EBC-450D-90A1-9DCDCFC20C1B}" type="presParOf" srcId="{82775B84-BAF3-4D3E-A34F-41996CCAE38D}" destId="{E46C0E7D-ADC7-4127-A857-AAF8BF8507C4}" srcOrd="0" destOrd="0" presId="urn:microsoft.com/office/officeart/2005/8/layout/hList9"/>
    <dgm:cxn modelId="{1B85DD1B-2C9F-4303-834E-792DCAFE7502}" type="presParOf" srcId="{82775B84-BAF3-4D3E-A34F-41996CCAE38D}" destId="{1ED751E1-6C6F-478F-B0A5-57F717ABAE4E}" srcOrd="1" destOrd="0" presId="urn:microsoft.com/office/officeart/2005/8/layout/hList9"/>
    <dgm:cxn modelId="{107D4334-0A6F-4861-8DB5-87FEEEA0EA9A}" type="presParOf" srcId="{1ED751E1-6C6F-478F-B0A5-57F717ABAE4E}" destId="{F92D1AF4-0E07-450D-BC35-F29C4B1AE32B}" srcOrd="0" destOrd="0" presId="urn:microsoft.com/office/officeart/2005/8/layout/hList9"/>
    <dgm:cxn modelId="{51AEBDCD-BC41-4D46-9DE9-4BCD033296F2}" type="presParOf" srcId="{1ED751E1-6C6F-478F-B0A5-57F717ABAE4E}" destId="{245D7293-039F-43E7-93D8-690AC3954D1B}" srcOrd="1" destOrd="0" presId="urn:microsoft.com/office/officeart/2005/8/layout/hList9"/>
    <dgm:cxn modelId="{F3CBB522-1929-40A9-A5F1-89FAC7A49DFD}" type="presParOf" srcId="{0442B99F-FD5D-4C04-A395-09343BE58850}" destId="{DDE3F8EF-C903-45B6-BAE7-40647C029A42}" srcOrd="12" destOrd="0" presId="urn:microsoft.com/office/officeart/2005/8/layout/hList9"/>
    <dgm:cxn modelId="{CF2140E1-5951-4EE2-8B94-97D53AF6845F}" type="presParOf" srcId="{0442B99F-FD5D-4C04-A395-09343BE58850}" destId="{AF1592E9-5C53-449B-8018-5EB36BC01428}" srcOrd="13" destOrd="0" presId="urn:microsoft.com/office/officeart/2005/8/layout/hList9"/>
    <dgm:cxn modelId="{4D3C023C-259E-4650-A888-3DF679845137}" type="presParOf" srcId="{0442B99F-FD5D-4C04-A395-09343BE58850}" destId="{0CF503A4-61AE-4A48-BAAF-25E4C65B041C}" srcOrd="14" destOrd="0" presId="urn:microsoft.com/office/officeart/2005/8/layout/hList9"/>
    <dgm:cxn modelId="{D5B11C99-6605-48D3-94A9-3474E127FD81}" type="presParOf" srcId="{0442B99F-FD5D-4C04-A395-09343BE58850}" destId="{A21BC69B-195A-4AE0-ACE3-8ADC8B0F0169}" srcOrd="15" destOrd="0" presId="urn:microsoft.com/office/officeart/2005/8/layout/hList9"/>
    <dgm:cxn modelId="{24BB8240-CB90-4032-B683-4E88CBFD9968}" type="presParOf" srcId="{0442B99F-FD5D-4C04-A395-09343BE58850}" destId="{C25F1C67-0F5E-435B-AA09-A6BC112A496F}" srcOrd="16" destOrd="0" presId="urn:microsoft.com/office/officeart/2005/8/layout/hList9"/>
    <dgm:cxn modelId="{937748CE-D183-47CC-BF48-E1D78B6BC7FC}" type="presParOf" srcId="{C25F1C67-0F5E-435B-AA09-A6BC112A496F}" destId="{A43E7997-EEC8-4159-A1AE-DF94D1BF67B3}" srcOrd="0" destOrd="0" presId="urn:microsoft.com/office/officeart/2005/8/layout/hList9"/>
    <dgm:cxn modelId="{B2C989EA-EB5B-4DA7-9955-F317DA4B43DA}" type="presParOf" srcId="{C25F1C67-0F5E-435B-AA09-A6BC112A496F}" destId="{17F337AE-56EC-4282-9C14-715E286F0256}" srcOrd="1" destOrd="0" presId="urn:microsoft.com/office/officeart/2005/8/layout/hList9"/>
    <dgm:cxn modelId="{C1E124D6-EFC3-4EF1-A088-362F5340ABB8}" type="presParOf" srcId="{17F337AE-56EC-4282-9C14-715E286F0256}" destId="{DB3D7275-A85D-4283-83AA-4DBBDA0B820B}" srcOrd="0" destOrd="0" presId="urn:microsoft.com/office/officeart/2005/8/layout/hList9"/>
    <dgm:cxn modelId="{88766DEF-BAB0-4FA0-92DC-D25A6834F52A}" type="presParOf" srcId="{17F337AE-56EC-4282-9C14-715E286F0256}" destId="{BBA46FF5-35DF-41A2-B52D-896E44278258}" srcOrd="1" destOrd="0" presId="urn:microsoft.com/office/officeart/2005/8/layout/hList9"/>
    <dgm:cxn modelId="{D0B34C3F-EC3F-409A-AEF3-148D8ED3D220}" type="presParOf" srcId="{0442B99F-FD5D-4C04-A395-09343BE58850}" destId="{FF85034E-F8BA-4043-8E89-38BA083A26CB}" srcOrd="17" destOrd="0" presId="urn:microsoft.com/office/officeart/2005/8/layout/hList9"/>
    <dgm:cxn modelId="{DCEA2030-B5C2-45E5-AF2D-2A218DD33B80}" type="presParOf" srcId="{0442B99F-FD5D-4C04-A395-09343BE58850}" destId="{909B06FC-AD69-4F04-8940-71D59CAD11A9}" srcOrd="18"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C9FF93-CDFA-464A-A75F-C45C1317BB84}">
      <dsp:nvSpPr>
        <dsp:cNvPr id="0" name=""/>
        <dsp:cNvSpPr/>
      </dsp:nvSpPr>
      <dsp:spPr>
        <a:xfrm>
          <a:off x="0" y="0"/>
          <a:ext cx="1736783" cy="2617486"/>
        </a:xfrm>
        <a:prstGeom prst="roundRect">
          <a:avLst>
            <a:gd name="adj" fmla="val 10000"/>
          </a:avLst>
        </a:prstGeom>
        <a:solidFill>
          <a:schemeClr val="bg2"/>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2"/>
              </a:solidFill>
              <a:cs typeface="Arial" panose="020B0604020202020204" pitchFamily="34" charset="0"/>
            </a:rPr>
            <a:t>Wants</a:t>
          </a:r>
          <a:endParaRPr lang="en-US" sz="1600" kern="1200" dirty="0"/>
        </a:p>
      </dsp:txBody>
      <dsp:txXfrm>
        <a:off x="0" y="0"/>
        <a:ext cx="1736783" cy="785245"/>
      </dsp:txXfrm>
    </dsp:sp>
    <dsp:sp modelId="{103CEA5E-5250-4639-9E00-38A3A72ED0AE}">
      <dsp:nvSpPr>
        <dsp:cNvPr id="0" name=""/>
        <dsp:cNvSpPr/>
      </dsp:nvSpPr>
      <dsp:spPr>
        <a:xfrm>
          <a:off x="174346" y="785469"/>
          <a:ext cx="1389426" cy="514231"/>
        </a:xfrm>
        <a:prstGeom prst="roundRect">
          <a:avLst>
            <a:gd name="adj" fmla="val 10000"/>
          </a:avLst>
        </a:prstGeom>
        <a:solidFill>
          <a:schemeClr val="bg1"/>
        </a:solid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90000"/>
            </a:lnSpc>
            <a:spcBef>
              <a:spcPct val="0"/>
            </a:spcBef>
            <a:spcAft>
              <a:spcPct val="35000"/>
            </a:spcAft>
            <a:buNone/>
          </a:pPr>
          <a:r>
            <a:rPr lang="en-US" sz="1050" kern="1200" dirty="0">
              <a:solidFill>
                <a:schemeClr val="tx2"/>
              </a:solidFill>
              <a:cs typeface="Arial" panose="020B0604020202020204" pitchFamily="34" charset="0"/>
            </a:rPr>
            <a:t>Fast To Enter Things</a:t>
          </a:r>
          <a:endParaRPr lang="en-US" sz="1050" kern="1200" dirty="0">
            <a:solidFill>
              <a:schemeClr val="tx2"/>
            </a:solidFill>
          </a:endParaRPr>
        </a:p>
      </dsp:txBody>
      <dsp:txXfrm>
        <a:off x="189407" y="800530"/>
        <a:ext cx="1359304" cy="484109"/>
      </dsp:txXfrm>
    </dsp:sp>
    <dsp:sp modelId="{F9442A7B-D862-45EF-AD5E-9A485DD285DC}">
      <dsp:nvSpPr>
        <dsp:cNvPr id="0" name=""/>
        <dsp:cNvSpPr/>
      </dsp:nvSpPr>
      <dsp:spPr>
        <a:xfrm>
          <a:off x="174346" y="1378813"/>
          <a:ext cx="1389426" cy="514231"/>
        </a:xfrm>
        <a:prstGeom prst="roundRect">
          <a:avLst>
            <a:gd name="adj" fmla="val 10000"/>
          </a:avLst>
        </a:prstGeom>
        <a:solidFill>
          <a:schemeClr val="bg1"/>
        </a:solid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90000"/>
            </a:lnSpc>
            <a:spcBef>
              <a:spcPct val="0"/>
            </a:spcBef>
            <a:spcAft>
              <a:spcPct val="35000"/>
            </a:spcAft>
            <a:buNone/>
          </a:pPr>
          <a:r>
            <a:rPr lang="en-US" sz="1050" kern="1200" dirty="0">
              <a:solidFill>
                <a:schemeClr val="tx2"/>
              </a:solidFill>
              <a:cs typeface="Arial" panose="020B0604020202020204" pitchFamily="34" charset="0"/>
            </a:rPr>
            <a:t>Share Notes With People</a:t>
          </a:r>
          <a:endParaRPr lang="en-US" sz="1050" kern="1200" dirty="0">
            <a:solidFill>
              <a:schemeClr val="tx2"/>
            </a:solidFill>
          </a:endParaRPr>
        </a:p>
      </dsp:txBody>
      <dsp:txXfrm>
        <a:off x="189407" y="1393874"/>
        <a:ext cx="1359304" cy="484109"/>
      </dsp:txXfrm>
    </dsp:sp>
    <dsp:sp modelId="{115FDD17-3BBD-40F9-A7DF-15CABE7FE409}">
      <dsp:nvSpPr>
        <dsp:cNvPr id="0" name=""/>
        <dsp:cNvSpPr/>
      </dsp:nvSpPr>
      <dsp:spPr>
        <a:xfrm>
          <a:off x="174346" y="1972156"/>
          <a:ext cx="1389426" cy="514231"/>
        </a:xfrm>
        <a:prstGeom prst="roundRect">
          <a:avLst>
            <a:gd name="adj" fmla="val 10000"/>
          </a:avLst>
        </a:prstGeom>
        <a:solidFill>
          <a:schemeClr val="bg1"/>
        </a:solid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90000"/>
            </a:lnSpc>
            <a:spcBef>
              <a:spcPct val="0"/>
            </a:spcBef>
            <a:spcAft>
              <a:spcPct val="35000"/>
            </a:spcAft>
            <a:buNone/>
          </a:pPr>
          <a:r>
            <a:rPr lang="en-US" sz="1050" kern="1200" dirty="0">
              <a:solidFill>
                <a:schemeClr val="tx2"/>
              </a:solidFill>
              <a:cs typeface="Arial" panose="020B0604020202020204" pitchFamily="34" charset="0"/>
            </a:rPr>
            <a:t>Single System</a:t>
          </a:r>
          <a:endParaRPr lang="en-US" sz="1050" kern="1200" dirty="0">
            <a:solidFill>
              <a:schemeClr val="tx2"/>
            </a:solidFill>
          </a:endParaRPr>
        </a:p>
      </dsp:txBody>
      <dsp:txXfrm>
        <a:off x="189407" y="1987217"/>
        <a:ext cx="1359304" cy="484109"/>
      </dsp:txXfrm>
    </dsp:sp>
    <dsp:sp modelId="{44F8A94C-ADB8-4FBD-8B5A-EE7E35D75EE7}">
      <dsp:nvSpPr>
        <dsp:cNvPr id="0" name=""/>
        <dsp:cNvSpPr/>
      </dsp:nvSpPr>
      <dsp:spPr>
        <a:xfrm>
          <a:off x="1867710" y="0"/>
          <a:ext cx="1736783" cy="2617486"/>
        </a:xfrm>
        <a:prstGeom prst="roundRect">
          <a:avLst>
            <a:gd name="adj" fmla="val 10000"/>
          </a:avLst>
        </a:prstGeom>
        <a:solidFill>
          <a:schemeClr val="bg2"/>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2"/>
              </a:solidFill>
              <a:cs typeface="Arial" panose="020B0604020202020204" pitchFamily="34" charset="0"/>
            </a:rPr>
            <a:t>Fears</a:t>
          </a:r>
          <a:endParaRPr lang="en-US" sz="1600" kern="1200" dirty="0"/>
        </a:p>
      </dsp:txBody>
      <dsp:txXfrm>
        <a:off x="1867710" y="0"/>
        <a:ext cx="1736783" cy="785245"/>
      </dsp:txXfrm>
    </dsp:sp>
    <dsp:sp modelId="{80619A5E-3149-4A6A-8CC9-E452CACC118D}">
      <dsp:nvSpPr>
        <dsp:cNvPr id="0" name=""/>
        <dsp:cNvSpPr/>
      </dsp:nvSpPr>
      <dsp:spPr>
        <a:xfrm>
          <a:off x="2041388" y="785469"/>
          <a:ext cx="1389426" cy="514231"/>
        </a:xfrm>
        <a:prstGeom prst="roundRect">
          <a:avLst>
            <a:gd name="adj" fmla="val 10000"/>
          </a:avLst>
        </a:prstGeom>
        <a:solidFill>
          <a:schemeClr val="bg1"/>
        </a:solid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90000"/>
            </a:lnSpc>
            <a:spcBef>
              <a:spcPct val="0"/>
            </a:spcBef>
            <a:spcAft>
              <a:spcPct val="35000"/>
            </a:spcAft>
            <a:buNone/>
          </a:pPr>
          <a:r>
            <a:rPr lang="en-US" sz="1050" kern="1200" dirty="0">
              <a:solidFill>
                <a:schemeClr val="tx2"/>
              </a:solidFill>
              <a:cs typeface="Arial" panose="020B0604020202020204" pitchFamily="34" charset="0"/>
            </a:rPr>
            <a:t>Losing Things</a:t>
          </a:r>
          <a:endParaRPr lang="en-US" sz="1050" kern="1200" dirty="0">
            <a:solidFill>
              <a:schemeClr val="tx2"/>
            </a:solidFill>
          </a:endParaRPr>
        </a:p>
      </dsp:txBody>
      <dsp:txXfrm>
        <a:off x="2056449" y="800530"/>
        <a:ext cx="1359304" cy="484109"/>
      </dsp:txXfrm>
    </dsp:sp>
    <dsp:sp modelId="{000CFD3F-5AEB-4803-8AC3-658347500CC2}">
      <dsp:nvSpPr>
        <dsp:cNvPr id="0" name=""/>
        <dsp:cNvSpPr/>
      </dsp:nvSpPr>
      <dsp:spPr>
        <a:xfrm>
          <a:off x="2041388" y="1378813"/>
          <a:ext cx="1389426" cy="514231"/>
        </a:xfrm>
        <a:prstGeom prst="roundRect">
          <a:avLst>
            <a:gd name="adj" fmla="val 10000"/>
          </a:avLst>
        </a:prstGeom>
        <a:solidFill>
          <a:schemeClr val="bg1"/>
        </a:solid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90000"/>
            </a:lnSpc>
            <a:spcBef>
              <a:spcPct val="0"/>
            </a:spcBef>
            <a:spcAft>
              <a:spcPct val="35000"/>
            </a:spcAft>
            <a:buNone/>
          </a:pPr>
          <a:r>
            <a:rPr lang="en-US" sz="1050" kern="1200" dirty="0">
              <a:solidFill>
                <a:schemeClr val="tx2"/>
              </a:solidFill>
              <a:cs typeface="Arial" panose="020B0604020202020204" pitchFamily="34" charset="0"/>
            </a:rPr>
            <a:t>Locked Into A System</a:t>
          </a:r>
          <a:endParaRPr lang="en-US" sz="1050" kern="1200" dirty="0">
            <a:solidFill>
              <a:schemeClr val="tx2"/>
            </a:solidFill>
          </a:endParaRPr>
        </a:p>
      </dsp:txBody>
      <dsp:txXfrm>
        <a:off x="2056449" y="1393874"/>
        <a:ext cx="1359304" cy="484109"/>
      </dsp:txXfrm>
    </dsp:sp>
    <dsp:sp modelId="{B141C6B4-22BD-40B9-A028-74CD3F8BBE78}">
      <dsp:nvSpPr>
        <dsp:cNvPr id="0" name=""/>
        <dsp:cNvSpPr/>
      </dsp:nvSpPr>
      <dsp:spPr>
        <a:xfrm>
          <a:off x="2041388" y="1972156"/>
          <a:ext cx="1389426" cy="514231"/>
        </a:xfrm>
        <a:prstGeom prst="roundRect">
          <a:avLst>
            <a:gd name="adj" fmla="val 10000"/>
          </a:avLst>
        </a:prstGeom>
        <a:solidFill>
          <a:schemeClr val="bg2"/>
        </a:solid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90000"/>
            </a:lnSpc>
            <a:spcBef>
              <a:spcPct val="0"/>
            </a:spcBef>
            <a:spcAft>
              <a:spcPct val="35000"/>
            </a:spcAft>
            <a:buNone/>
          </a:pPr>
          <a:endParaRPr lang="en-US" sz="1050" kern="1200" dirty="0">
            <a:solidFill>
              <a:schemeClr val="tx2"/>
            </a:solidFill>
          </a:endParaRPr>
        </a:p>
      </dsp:txBody>
      <dsp:txXfrm>
        <a:off x="2056449" y="1987217"/>
        <a:ext cx="1359304" cy="484109"/>
      </dsp:txXfrm>
    </dsp:sp>
    <dsp:sp modelId="{EF468167-C67C-49C2-839A-C622F06CAB6F}">
      <dsp:nvSpPr>
        <dsp:cNvPr id="0" name=""/>
        <dsp:cNvSpPr/>
      </dsp:nvSpPr>
      <dsp:spPr>
        <a:xfrm>
          <a:off x="3734752" y="0"/>
          <a:ext cx="1736783" cy="2617486"/>
        </a:xfrm>
        <a:prstGeom prst="roundRect">
          <a:avLst>
            <a:gd name="adj" fmla="val 10000"/>
          </a:avLst>
        </a:prstGeom>
        <a:solidFill>
          <a:schemeClr val="bg2"/>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2"/>
              </a:solidFill>
              <a:cs typeface="Arial" panose="020B0604020202020204" pitchFamily="34" charset="0"/>
            </a:rPr>
            <a:t>Needs</a:t>
          </a:r>
          <a:endParaRPr lang="en-US" sz="1600" kern="1200" dirty="0"/>
        </a:p>
      </dsp:txBody>
      <dsp:txXfrm>
        <a:off x="3734752" y="0"/>
        <a:ext cx="1736783" cy="785245"/>
      </dsp:txXfrm>
    </dsp:sp>
    <dsp:sp modelId="{827D641A-6E1B-462B-82A1-481C9617923D}">
      <dsp:nvSpPr>
        <dsp:cNvPr id="0" name=""/>
        <dsp:cNvSpPr/>
      </dsp:nvSpPr>
      <dsp:spPr>
        <a:xfrm>
          <a:off x="3908430" y="785469"/>
          <a:ext cx="1389426" cy="514231"/>
        </a:xfrm>
        <a:prstGeom prst="roundRect">
          <a:avLst>
            <a:gd name="adj" fmla="val 10000"/>
          </a:avLst>
        </a:prstGeom>
        <a:solidFill>
          <a:schemeClr val="bg1"/>
        </a:solid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90000"/>
            </a:lnSpc>
            <a:spcBef>
              <a:spcPct val="0"/>
            </a:spcBef>
            <a:spcAft>
              <a:spcPct val="35000"/>
            </a:spcAft>
            <a:buNone/>
          </a:pPr>
          <a:r>
            <a:rPr lang="en-US" sz="1050" kern="1200" dirty="0">
              <a:solidFill>
                <a:schemeClr val="tx2"/>
              </a:solidFill>
              <a:cs typeface="Arial" panose="020B0604020202020204" pitchFamily="34" charset="0"/>
            </a:rPr>
            <a:t>Remember Things</a:t>
          </a:r>
          <a:endParaRPr lang="en-US" sz="1050" kern="1200" dirty="0">
            <a:solidFill>
              <a:schemeClr val="tx2"/>
            </a:solidFill>
          </a:endParaRPr>
        </a:p>
      </dsp:txBody>
      <dsp:txXfrm>
        <a:off x="3923491" y="800530"/>
        <a:ext cx="1359304" cy="484109"/>
      </dsp:txXfrm>
    </dsp:sp>
    <dsp:sp modelId="{913ED80F-749A-4D6D-9FF6-2B22F5135659}">
      <dsp:nvSpPr>
        <dsp:cNvPr id="0" name=""/>
        <dsp:cNvSpPr/>
      </dsp:nvSpPr>
      <dsp:spPr>
        <a:xfrm>
          <a:off x="3908430" y="1378813"/>
          <a:ext cx="1389426" cy="514231"/>
        </a:xfrm>
        <a:prstGeom prst="roundRect">
          <a:avLst>
            <a:gd name="adj" fmla="val 10000"/>
          </a:avLst>
        </a:prstGeom>
        <a:solidFill>
          <a:schemeClr val="bg1"/>
        </a:solid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90000"/>
            </a:lnSpc>
            <a:spcBef>
              <a:spcPct val="0"/>
            </a:spcBef>
            <a:spcAft>
              <a:spcPct val="35000"/>
            </a:spcAft>
            <a:buNone/>
          </a:pPr>
          <a:r>
            <a:rPr lang="en-US" sz="1050" kern="1200" dirty="0">
              <a:solidFill>
                <a:schemeClr val="tx2"/>
              </a:solidFill>
              <a:cs typeface="Arial" panose="020B0604020202020204" pitchFamily="34" charset="0"/>
            </a:rPr>
            <a:t>Write Things Down</a:t>
          </a:r>
          <a:endParaRPr lang="en-US" sz="1050" kern="1200" dirty="0">
            <a:solidFill>
              <a:schemeClr val="tx2"/>
            </a:solidFill>
          </a:endParaRPr>
        </a:p>
      </dsp:txBody>
      <dsp:txXfrm>
        <a:off x="3923491" y="1393874"/>
        <a:ext cx="1359304" cy="484109"/>
      </dsp:txXfrm>
    </dsp:sp>
    <dsp:sp modelId="{DAF08508-6895-4B5B-8F0A-4D58A2121B51}">
      <dsp:nvSpPr>
        <dsp:cNvPr id="0" name=""/>
        <dsp:cNvSpPr/>
      </dsp:nvSpPr>
      <dsp:spPr>
        <a:xfrm>
          <a:off x="3908430" y="1972156"/>
          <a:ext cx="1389426" cy="514231"/>
        </a:xfrm>
        <a:prstGeom prst="roundRect">
          <a:avLst>
            <a:gd name="adj" fmla="val 10000"/>
          </a:avLst>
        </a:prstGeom>
        <a:solidFill>
          <a:schemeClr val="bg1"/>
        </a:solid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90000"/>
            </a:lnSpc>
            <a:spcBef>
              <a:spcPct val="0"/>
            </a:spcBef>
            <a:spcAft>
              <a:spcPct val="35000"/>
            </a:spcAft>
            <a:buNone/>
          </a:pPr>
          <a:r>
            <a:rPr lang="en-US" sz="1050" kern="1200" dirty="0">
              <a:solidFill>
                <a:schemeClr val="tx2"/>
              </a:solidFill>
              <a:cs typeface="Arial" panose="020B0604020202020204" pitchFamily="34" charset="0"/>
            </a:rPr>
            <a:t>Save Information</a:t>
          </a:r>
          <a:endParaRPr lang="en-US" sz="1050" kern="1200" dirty="0">
            <a:solidFill>
              <a:schemeClr val="tx2"/>
            </a:solidFill>
          </a:endParaRPr>
        </a:p>
      </dsp:txBody>
      <dsp:txXfrm>
        <a:off x="3923491" y="1987217"/>
        <a:ext cx="1359304" cy="4841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C9FF93-CDFA-464A-A75F-C45C1317BB84}">
      <dsp:nvSpPr>
        <dsp:cNvPr id="0" name=""/>
        <dsp:cNvSpPr/>
      </dsp:nvSpPr>
      <dsp:spPr>
        <a:xfrm>
          <a:off x="667" y="0"/>
          <a:ext cx="1736783" cy="3548540"/>
        </a:xfrm>
        <a:prstGeom prst="roundRect">
          <a:avLst>
            <a:gd name="adj" fmla="val 10000"/>
          </a:avLst>
        </a:prstGeom>
        <a:solidFill>
          <a:schemeClr val="bg2"/>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2"/>
              </a:solidFill>
              <a:cs typeface="Arial" panose="020B0604020202020204" pitchFamily="34" charset="0"/>
            </a:rPr>
            <a:t>Benefits</a:t>
          </a:r>
          <a:endParaRPr lang="en-US" sz="1600" kern="1200" dirty="0"/>
        </a:p>
      </dsp:txBody>
      <dsp:txXfrm>
        <a:off x="667" y="0"/>
        <a:ext cx="1736783" cy="1064562"/>
      </dsp:txXfrm>
    </dsp:sp>
    <dsp:sp modelId="{103CEA5E-5250-4639-9E00-38A3A72ED0AE}">
      <dsp:nvSpPr>
        <dsp:cNvPr id="0" name=""/>
        <dsp:cNvSpPr/>
      </dsp:nvSpPr>
      <dsp:spPr>
        <a:xfrm>
          <a:off x="174346" y="1064648"/>
          <a:ext cx="1389426" cy="516946"/>
        </a:xfrm>
        <a:prstGeom prst="roundRect">
          <a:avLst>
            <a:gd name="adj" fmla="val 10000"/>
          </a:avLst>
        </a:prstGeom>
        <a:solidFill>
          <a:schemeClr val="bg1"/>
        </a:solid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90000"/>
            </a:lnSpc>
            <a:spcBef>
              <a:spcPct val="0"/>
            </a:spcBef>
            <a:spcAft>
              <a:spcPct val="35000"/>
            </a:spcAft>
            <a:buNone/>
          </a:pPr>
          <a:r>
            <a:rPr lang="en-US" sz="1050" kern="1200" dirty="0">
              <a:solidFill>
                <a:schemeClr val="tx2"/>
              </a:solidFill>
              <a:cs typeface="Arial" panose="020B0604020202020204" pitchFamily="34" charset="0"/>
            </a:rPr>
            <a:t>Simple</a:t>
          </a:r>
          <a:endParaRPr lang="en-US" sz="1050" kern="1200" dirty="0">
            <a:solidFill>
              <a:schemeClr val="tx2"/>
            </a:solidFill>
          </a:endParaRPr>
        </a:p>
      </dsp:txBody>
      <dsp:txXfrm>
        <a:off x="189487" y="1079789"/>
        <a:ext cx="1359144" cy="486664"/>
      </dsp:txXfrm>
    </dsp:sp>
    <dsp:sp modelId="{F9442A7B-D862-45EF-AD5E-9A485DD285DC}">
      <dsp:nvSpPr>
        <dsp:cNvPr id="0" name=""/>
        <dsp:cNvSpPr/>
      </dsp:nvSpPr>
      <dsp:spPr>
        <a:xfrm>
          <a:off x="174346" y="1661125"/>
          <a:ext cx="1389426" cy="516946"/>
        </a:xfrm>
        <a:prstGeom prst="roundRect">
          <a:avLst>
            <a:gd name="adj" fmla="val 10000"/>
          </a:avLst>
        </a:prstGeom>
        <a:solidFill>
          <a:schemeClr val="bg1"/>
        </a:solid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90000"/>
            </a:lnSpc>
            <a:spcBef>
              <a:spcPct val="0"/>
            </a:spcBef>
            <a:spcAft>
              <a:spcPct val="35000"/>
            </a:spcAft>
            <a:buNone/>
          </a:pPr>
          <a:r>
            <a:rPr lang="en-US" sz="1050" kern="1200" dirty="0">
              <a:solidFill>
                <a:schemeClr val="tx2"/>
              </a:solidFill>
              <a:cs typeface="Arial" panose="020B0604020202020204" pitchFamily="34" charset="0"/>
            </a:rPr>
            <a:t>Easy Syncing</a:t>
          </a:r>
          <a:endParaRPr lang="en-US" sz="1050" kern="1200" dirty="0">
            <a:solidFill>
              <a:schemeClr val="tx2"/>
            </a:solidFill>
          </a:endParaRPr>
        </a:p>
      </dsp:txBody>
      <dsp:txXfrm>
        <a:off x="189487" y="1676266"/>
        <a:ext cx="1359144" cy="486664"/>
      </dsp:txXfrm>
    </dsp:sp>
    <dsp:sp modelId="{115FDD17-3BBD-40F9-A7DF-15CABE7FE409}">
      <dsp:nvSpPr>
        <dsp:cNvPr id="0" name=""/>
        <dsp:cNvSpPr/>
      </dsp:nvSpPr>
      <dsp:spPr>
        <a:xfrm>
          <a:off x="174346" y="2257602"/>
          <a:ext cx="1389426" cy="516946"/>
        </a:xfrm>
        <a:prstGeom prst="roundRect">
          <a:avLst>
            <a:gd name="adj" fmla="val 10000"/>
          </a:avLst>
        </a:prstGeom>
        <a:solidFill>
          <a:schemeClr val="bg1"/>
        </a:solid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90000"/>
            </a:lnSpc>
            <a:spcBef>
              <a:spcPct val="0"/>
            </a:spcBef>
            <a:spcAft>
              <a:spcPct val="35000"/>
            </a:spcAft>
            <a:buNone/>
          </a:pPr>
          <a:r>
            <a:rPr lang="en-US" sz="1050" kern="1200" dirty="0">
              <a:solidFill>
                <a:schemeClr val="tx2"/>
              </a:solidFill>
              <a:cs typeface="Arial" panose="020B0604020202020204" pitchFamily="34" charset="0"/>
            </a:rPr>
            <a:t>Fast To Use</a:t>
          </a:r>
          <a:endParaRPr lang="en-US" sz="1050" kern="1200" dirty="0">
            <a:solidFill>
              <a:schemeClr val="tx2"/>
            </a:solidFill>
          </a:endParaRPr>
        </a:p>
      </dsp:txBody>
      <dsp:txXfrm>
        <a:off x="189487" y="2272743"/>
        <a:ext cx="1359144" cy="486664"/>
      </dsp:txXfrm>
    </dsp:sp>
    <dsp:sp modelId="{45A6A965-9598-417E-9FE7-9420FC64036A}">
      <dsp:nvSpPr>
        <dsp:cNvPr id="0" name=""/>
        <dsp:cNvSpPr/>
      </dsp:nvSpPr>
      <dsp:spPr>
        <a:xfrm>
          <a:off x="174346" y="2854079"/>
          <a:ext cx="1389426" cy="516946"/>
        </a:xfrm>
        <a:prstGeom prst="roundRect">
          <a:avLst>
            <a:gd name="adj" fmla="val 10000"/>
          </a:avLst>
        </a:prstGeom>
        <a:solidFill>
          <a:schemeClr val="bg2"/>
        </a:solid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90000"/>
            </a:lnSpc>
            <a:spcBef>
              <a:spcPct val="0"/>
            </a:spcBef>
            <a:spcAft>
              <a:spcPct val="35000"/>
            </a:spcAft>
            <a:buNone/>
          </a:pPr>
          <a:r>
            <a:rPr lang="en-US" sz="1050" kern="1200" dirty="0">
              <a:solidFill>
                <a:schemeClr val="tx2"/>
              </a:solidFill>
            </a:rPr>
            <a:t> </a:t>
          </a:r>
        </a:p>
      </dsp:txBody>
      <dsp:txXfrm>
        <a:off x="189487" y="2869220"/>
        <a:ext cx="1359144" cy="486664"/>
      </dsp:txXfrm>
    </dsp:sp>
    <dsp:sp modelId="{44F8A94C-ADB8-4FBD-8B5A-EE7E35D75EE7}">
      <dsp:nvSpPr>
        <dsp:cNvPr id="0" name=""/>
        <dsp:cNvSpPr/>
      </dsp:nvSpPr>
      <dsp:spPr>
        <a:xfrm>
          <a:off x="1867710" y="0"/>
          <a:ext cx="1736783" cy="3548540"/>
        </a:xfrm>
        <a:prstGeom prst="roundRect">
          <a:avLst>
            <a:gd name="adj" fmla="val 10000"/>
          </a:avLst>
        </a:prstGeom>
        <a:solidFill>
          <a:schemeClr val="bg2"/>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2"/>
              </a:solidFill>
              <a:cs typeface="Arial" panose="020B0604020202020204" pitchFamily="34" charset="0"/>
            </a:rPr>
            <a:t>Experience</a:t>
          </a:r>
          <a:endParaRPr lang="en-US" sz="1600" kern="1200" dirty="0"/>
        </a:p>
      </dsp:txBody>
      <dsp:txXfrm>
        <a:off x="1867710" y="0"/>
        <a:ext cx="1736783" cy="1064562"/>
      </dsp:txXfrm>
    </dsp:sp>
    <dsp:sp modelId="{80619A5E-3149-4A6A-8CC9-E452CACC118D}">
      <dsp:nvSpPr>
        <dsp:cNvPr id="0" name=""/>
        <dsp:cNvSpPr/>
      </dsp:nvSpPr>
      <dsp:spPr>
        <a:xfrm>
          <a:off x="2041388" y="1064648"/>
          <a:ext cx="1389426" cy="516946"/>
        </a:xfrm>
        <a:prstGeom prst="roundRect">
          <a:avLst>
            <a:gd name="adj" fmla="val 10000"/>
          </a:avLst>
        </a:prstGeom>
        <a:solidFill>
          <a:schemeClr val="bg1"/>
        </a:solid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90000"/>
            </a:lnSpc>
            <a:spcBef>
              <a:spcPct val="0"/>
            </a:spcBef>
            <a:spcAft>
              <a:spcPct val="35000"/>
            </a:spcAft>
            <a:buNone/>
          </a:pPr>
          <a:r>
            <a:rPr lang="en-US" sz="1050" kern="1200" dirty="0">
              <a:solidFill>
                <a:schemeClr val="tx2"/>
              </a:solidFill>
              <a:cs typeface="Arial" panose="020B0604020202020204" pitchFamily="34" charset="0"/>
            </a:rPr>
            <a:t>Everything Everywhere</a:t>
          </a:r>
          <a:endParaRPr lang="en-US" sz="1050" kern="1200" dirty="0">
            <a:solidFill>
              <a:schemeClr val="tx2"/>
            </a:solidFill>
          </a:endParaRPr>
        </a:p>
      </dsp:txBody>
      <dsp:txXfrm>
        <a:off x="2056529" y="1079789"/>
        <a:ext cx="1359144" cy="486664"/>
      </dsp:txXfrm>
    </dsp:sp>
    <dsp:sp modelId="{000CFD3F-5AEB-4803-8AC3-658347500CC2}">
      <dsp:nvSpPr>
        <dsp:cNvPr id="0" name=""/>
        <dsp:cNvSpPr/>
      </dsp:nvSpPr>
      <dsp:spPr>
        <a:xfrm>
          <a:off x="2041388" y="1661125"/>
          <a:ext cx="1389426" cy="516946"/>
        </a:xfrm>
        <a:prstGeom prst="roundRect">
          <a:avLst>
            <a:gd name="adj" fmla="val 10000"/>
          </a:avLst>
        </a:prstGeom>
        <a:solidFill>
          <a:schemeClr val="bg1"/>
        </a:solid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90000"/>
            </a:lnSpc>
            <a:spcBef>
              <a:spcPct val="0"/>
            </a:spcBef>
            <a:spcAft>
              <a:spcPct val="35000"/>
            </a:spcAft>
            <a:buNone/>
          </a:pPr>
          <a:r>
            <a:rPr lang="en-US" sz="1050" kern="1200" dirty="0">
              <a:solidFill>
                <a:schemeClr val="tx2"/>
              </a:solidFill>
              <a:cs typeface="Arial" panose="020B0604020202020204" pitchFamily="34" charset="0"/>
            </a:rPr>
            <a:t>Never Forget</a:t>
          </a:r>
          <a:endParaRPr lang="en-US" sz="1050" kern="1200" dirty="0">
            <a:solidFill>
              <a:schemeClr val="tx2"/>
            </a:solidFill>
          </a:endParaRPr>
        </a:p>
      </dsp:txBody>
      <dsp:txXfrm>
        <a:off x="2056529" y="1676266"/>
        <a:ext cx="1359144" cy="486664"/>
      </dsp:txXfrm>
    </dsp:sp>
    <dsp:sp modelId="{B141C6B4-22BD-40B9-A028-74CD3F8BBE78}">
      <dsp:nvSpPr>
        <dsp:cNvPr id="0" name=""/>
        <dsp:cNvSpPr/>
      </dsp:nvSpPr>
      <dsp:spPr>
        <a:xfrm>
          <a:off x="2041388" y="2257602"/>
          <a:ext cx="1389426" cy="516946"/>
        </a:xfrm>
        <a:prstGeom prst="roundRect">
          <a:avLst>
            <a:gd name="adj" fmla="val 10000"/>
          </a:avLst>
        </a:prstGeom>
        <a:solidFill>
          <a:schemeClr val="bg1"/>
        </a:solid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90000"/>
            </a:lnSpc>
            <a:spcBef>
              <a:spcPct val="0"/>
            </a:spcBef>
            <a:spcAft>
              <a:spcPct val="35000"/>
            </a:spcAft>
            <a:buNone/>
          </a:pPr>
          <a:r>
            <a:rPr lang="en-US" sz="1050" kern="1200" dirty="0">
              <a:solidFill>
                <a:schemeClr val="tx2"/>
              </a:solidFill>
              <a:cs typeface="Arial" panose="020B0604020202020204" pitchFamily="34" charset="0"/>
            </a:rPr>
            <a:t>External Brain</a:t>
          </a:r>
          <a:endParaRPr lang="en-US" sz="1050" kern="1200" dirty="0">
            <a:solidFill>
              <a:schemeClr val="tx2"/>
            </a:solidFill>
          </a:endParaRPr>
        </a:p>
      </dsp:txBody>
      <dsp:txXfrm>
        <a:off x="2056529" y="2272743"/>
        <a:ext cx="1359144" cy="486664"/>
      </dsp:txXfrm>
    </dsp:sp>
    <dsp:sp modelId="{3596C622-89ED-46BB-88ED-FCBB6585C138}">
      <dsp:nvSpPr>
        <dsp:cNvPr id="0" name=""/>
        <dsp:cNvSpPr/>
      </dsp:nvSpPr>
      <dsp:spPr>
        <a:xfrm>
          <a:off x="2041388" y="2854079"/>
          <a:ext cx="1389426" cy="516946"/>
        </a:xfrm>
        <a:prstGeom prst="roundRect">
          <a:avLst>
            <a:gd name="adj" fmla="val 10000"/>
          </a:avLst>
        </a:prstGeom>
        <a:solidFill>
          <a:schemeClr val="bg1"/>
        </a:solid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90000"/>
            </a:lnSpc>
            <a:spcBef>
              <a:spcPct val="0"/>
            </a:spcBef>
            <a:spcAft>
              <a:spcPct val="35000"/>
            </a:spcAft>
            <a:buNone/>
          </a:pPr>
          <a:r>
            <a:rPr lang="en-US" sz="1050" kern="1200" dirty="0">
              <a:solidFill>
                <a:schemeClr val="tx2"/>
              </a:solidFill>
              <a:cs typeface="Arial" panose="020B0604020202020204" pitchFamily="34" charset="0"/>
            </a:rPr>
            <a:t>Remember Everything</a:t>
          </a:r>
          <a:endParaRPr lang="en-US" sz="1050" kern="1200" dirty="0">
            <a:solidFill>
              <a:schemeClr val="tx2"/>
            </a:solidFill>
          </a:endParaRPr>
        </a:p>
      </dsp:txBody>
      <dsp:txXfrm>
        <a:off x="2056529" y="2869220"/>
        <a:ext cx="1359144" cy="486664"/>
      </dsp:txXfrm>
    </dsp:sp>
    <dsp:sp modelId="{EF468167-C67C-49C2-839A-C622F06CAB6F}">
      <dsp:nvSpPr>
        <dsp:cNvPr id="0" name=""/>
        <dsp:cNvSpPr/>
      </dsp:nvSpPr>
      <dsp:spPr>
        <a:xfrm>
          <a:off x="3734752" y="0"/>
          <a:ext cx="1736783" cy="3548540"/>
        </a:xfrm>
        <a:prstGeom prst="roundRect">
          <a:avLst>
            <a:gd name="adj" fmla="val 10000"/>
          </a:avLst>
        </a:prstGeom>
        <a:solidFill>
          <a:schemeClr val="bg2"/>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2"/>
              </a:solidFill>
              <a:cs typeface="Arial" panose="020B0604020202020204" pitchFamily="34" charset="0"/>
            </a:rPr>
            <a:t>Features</a:t>
          </a:r>
          <a:endParaRPr lang="en-US" sz="1600" kern="1200" dirty="0"/>
        </a:p>
      </dsp:txBody>
      <dsp:txXfrm>
        <a:off x="3734752" y="0"/>
        <a:ext cx="1736783" cy="1064562"/>
      </dsp:txXfrm>
    </dsp:sp>
    <dsp:sp modelId="{827D641A-6E1B-462B-82A1-481C9617923D}">
      <dsp:nvSpPr>
        <dsp:cNvPr id="0" name=""/>
        <dsp:cNvSpPr/>
      </dsp:nvSpPr>
      <dsp:spPr>
        <a:xfrm>
          <a:off x="3908430" y="1064648"/>
          <a:ext cx="1389426" cy="516946"/>
        </a:xfrm>
        <a:prstGeom prst="roundRect">
          <a:avLst>
            <a:gd name="adj" fmla="val 10000"/>
          </a:avLst>
        </a:prstGeom>
        <a:solidFill>
          <a:schemeClr val="bg1"/>
        </a:solid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90000"/>
            </a:lnSpc>
            <a:spcBef>
              <a:spcPct val="0"/>
            </a:spcBef>
            <a:spcAft>
              <a:spcPct val="35000"/>
            </a:spcAft>
            <a:buNone/>
          </a:pPr>
          <a:r>
            <a:rPr lang="en-US" sz="1050" kern="1200" dirty="0">
              <a:solidFill>
                <a:schemeClr val="tx2"/>
              </a:solidFill>
              <a:cs typeface="Arial" panose="020B0604020202020204" pitchFamily="34" charset="0"/>
            </a:rPr>
            <a:t>Sync Across Devices</a:t>
          </a:r>
          <a:endParaRPr lang="en-US" sz="1050" kern="1200" dirty="0">
            <a:solidFill>
              <a:schemeClr val="tx2"/>
            </a:solidFill>
          </a:endParaRPr>
        </a:p>
      </dsp:txBody>
      <dsp:txXfrm>
        <a:off x="3923571" y="1079789"/>
        <a:ext cx="1359144" cy="486664"/>
      </dsp:txXfrm>
    </dsp:sp>
    <dsp:sp modelId="{913ED80F-749A-4D6D-9FF6-2B22F5135659}">
      <dsp:nvSpPr>
        <dsp:cNvPr id="0" name=""/>
        <dsp:cNvSpPr/>
      </dsp:nvSpPr>
      <dsp:spPr>
        <a:xfrm>
          <a:off x="3908430" y="1661125"/>
          <a:ext cx="1389426" cy="516946"/>
        </a:xfrm>
        <a:prstGeom prst="roundRect">
          <a:avLst>
            <a:gd name="adj" fmla="val 10000"/>
          </a:avLst>
        </a:prstGeom>
        <a:solidFill>
          <a:schemeClr val="bg1"/>
        </a:solid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90000"/>
            </a:lnSpc>
            <a:spcBef>
              <a:spcPct val="0"/>
            </a:spcBef>
            <a:spcAft>
              <a:spcPct val="35000"/>
            </a:spcAft>
            <a:buNone/>
          </a:pPr>
          <a:r>
            <a:rPr lang="en-US" sz="1050" kern="1200" dirty="0">
              <a:solidFill>
                <a:schemeClr val="tx2"/>
              </a:solidFill>
              <a:cs typeface="Arial" panose="020B0604020202020204" pitchFamily="34" charset="0"/>
            </a:rPr>
            <a:t>Include Images</a:t>
          </a:r>
          <a:endParaRPr lang="en-US" sz="1050" kern="1200" dirty="0">
            <a:solidFill>
              <a:schemeClr val="tx2"/>
            </a:solidFill>
          </a:endParaRPr>
        </a:p>
      </dsp:txBody>
      <dsp:txXfrm>
        <a:off x="3923571" y="1676266"/>
        <a:ext cx="1359144" cy="486664"/>
      </dsp:txXfrm>
    </dsp:sp>
    <dsp:sp modelId="{DAF08508-6895-4B5B-8F0A-4D58A2121B51}">
      <dsp:nvSpPr>
        <dsp:cNvPr id="0" name=""/>
        <dsp:cNvSpPr/>
      </dsp:nvSpPr>
      <dsp:spPr>
        <a:xfrm>
          <a:off x="3908430" y="2257602"/>
          <a:ext cx="1389426" cy="516946"/>
        </a:xfrm>
        <a:prstGeom prst="roundRect">
          <a:avLst>
            <a:gd name="adj" fmla="val 10000"/>
          </a:avLst>
        </a:prstGeom>
        <a:solidFill>
          <a:schemeClr val="bg1"/>
        </a:solid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90000"/>
            </a:lnSpc>
            <a:spcBef>
              <a:spcPct val="0"/>
            </a:spcBef>
            <a:spcAft>
              <a:spcPct val="35000"/>
            </a:spcAft>
            <a:buNone/>
          </a:pPr>
          <a:r>
            <a:rPr lang="en-US" sz="1050" kern="1200" dirty="0">
              <a:solidFill>
                <a:schemeClr val="tx2"/>
              </a:solidFill>
              <a:cs typeface="Arial" panose="020B0604020202020204" pitchFamily="34" charset="0"/>
            </a:rPr>
            <a:t>Rich Metadata</a:t>
          </a:r>
          <a:endParaRPr lang="en-US" sz="1050" kern="1200" dirty="0">
            <a:solidFill>
              <a:schemeClr val="tx2"/>
            </a:solidFill>
          </a:endParaRPr>
        </a:p>
      </dsp:txBody>
      <dsp:txXfrm>
        <a:off x="3923571" y="2272743"/>
        <a:ext cx="1359144" cy="486664"/>
      </dsp:txXfrm>
    </dsp:sp>
    <dsp:sp modelId="{FF11490A-0A44-47B2-85BA-9FD1CC063C90}">
      <dsp:nvSpPr>
        <dsp:cNvPr id="0" name=""/>
        <dsp:cNvSpPr/>
      </dsp:nvSpPr>
      <dsp:spPr>
        <a:xfrm>
          <a:off x="3908430" y="2854079"/>
          <a:ext cx="1389426" cy="516946"/>
        </a:xfrm>
        <a:prstGeom prst="roundRect">
          <a:avLst>
            <a:gd name="adj" fmla="val 10000"/>
          </a:avLst>
        </a:prstGeom>
        <a:solidFill>
          <a:schemeClr val="bg2"/>
        </a:solid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90000"/>
            </a:lnSpc>
            <a:spcBef>
              <a:spcPct val="0"/>
            </a:spcBef>
            <a:spcAft>
              <a:spcPct val="35000"/>
            </a:spcAft>
            <a:buNone/>
          </a:pPr>
          <a:r>
            <a:rPr lang="en-US" sz="1050" kern="1200" dirty="0">
              <a:solidFill>
                <a:schemeClr val="tx2"/>
              </a:solidFill>
            </a:rPr>
            <a:t> </a:t>
          </a:r>
        </a:p>
      </dsp:txBody>
      <dsp:txXfrm>
        <a:off x="3923571" y="2869220"/>
        <a:ext cx="1359144" cy="4866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68483D-3B41-4C5B-8CA4-299C223B5DA1}">
      <dsp:nvSpPr>
        <dsp:cNvPr id="0" name=""/>
        <dsp:cNvSpPr/>
      </dsp:nvSpPr>
      <dsp:spPr>
        <a:xfrm>
          <a:off x="-361109" y="1106309"/>
          <a:ext cx="2775695" cy="2782260"/>
        </a:xfrm>
        <a:prstGeom prst="ellipse">
          <a:avLst/>
        </a:prstGeom>
        <a:solidFill>
          <a:srgbClr val="BFBFBF"/>
        </a:solidFill>
        <a:ln w="22225" cap="rnd"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0" tIns="142240" rIns="27432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FFFFFF"/>
              </a:solidFill>
            </a:rPr>
            <a:t>STRENGTHS </a:t>
          </a:r>
        </a:p>
      </dsp:txBody>
      <dsp:txXfrm>
        <a:off x="83001" y="1106309"/>
        <a:ext cx="2331584" cy="2782260"/>
      </dsp:txXfrm>
    </dsp:sp>
    <dsp:sp modelId="{A51EEC41-7F68-4654-B787-F797CC89AE9A}">
      <dsp:nvSpPr>
        <dsp:cNvPr id="0" name=""/>
        <dsp:cNvSpPr/>
      </dsp:nvSpPr>
      <dsp:spPr>
        <a:xfrm>
          <a:off x="-104104" y="971478"/>
          <a:ext cx="791727" cy="791727"/>
        </a:xfrm>
        <a:prstGeom prst="ellipse">
          <a:avLst/>
        </a:prstGeom>
        <a:solidFill>
          <a:srgbClr val="BFBFBF"/>
        </a:solidFill>
        <a:ln w="22225" cap="rnd"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t>S</a:t>
          </a:r>
        </a:p>
      </dsp:txBody>
      <dsp:txXfrm>
        <a:off x="11842" y="1087424"/>
        <a:ext cx="559835" cy="559835"/>
      </dsp:txXfrm>
    </dsp:sp>
    <dsp:sp modelId="{D71620C5-29E2-480A-A3E0-E1609382498C}">
      <dsp:nvSpPr>
        <dsp:cNvPr id="0" name=""/>
        <dsp:cNvSpPr/>
      </dsp:nvSpPr>
      <dsp:spPr>
        <a:xfrm>
          <a:off x="2336933" y="1060314"/>
          <a:ext cx="2775695" cy="2782260"/>
        </a:xfrm>
        <a:prstGeom prst="ellipse">
          <a:avLst/>
        </a:prstGeom>
        <a:solidFill>
          <a:srgbClr val="A6A6A6"/>
        </a:solidFill>
        <a:ln w="22225" cap="rnd"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0" tIns="142240" rIns="27432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FFFFFF"/>
              </a:solidFill>
            </a:rPr>
            <a:t>WEAKNESSES </a:t>
          </a:r>
        </a:p>
      </dsp:txBody>
      <dsp:txXfrm>
        <a:off x="2781044" y="1060314"/>
        <a:ext cx="2331584" cy="2782260"/>
      </dsp:txXfrm>
    </dsp:sp>
    <dsp:sp modelId="{FCBD1CC0-A9BB-4778-BECA-345AE7E4BF3E}">
      <dsp:nvSpPr>
        <dsp:cNvPr id="0" name=""/>
        <dsp:cNvSpPr/>
      </dsp:nvSpPr>
      <dsp:spPr>
        <a:xfrm>
          <a:off x="2520422" y="908913"/>
          <a:ext cx="791727" cy="791727"/>
        </a:xfrm>
        <a:prstGeom prst="ellipse">
          <a:avLst/>
        </a:prstGeom>
        <a:solidFill>
          <a:srgbClr val="A6A6A6"/>
        </a:solidFill>
        <a:ln w="22225" cap="rnd"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t>W</a:t>
          </a:r>
        </a:p>
      </dsp:txBody>
      <dsp:txXfrm>
        <a:off x="2636368" y="1024859"/>
        <a:ext cx="559835" cy="559835"/>
      </dsp:txXfrm>
    </dsp:sp>
    <dsp:sp modelId="{F92D1AF4-0E07-450D-BC35-F29C4B1AE32B}">
      <dsp:nvSpPr>
        <dsp:cNvPr id="0" name=""/>
        <dsp:cNvSpPr/>
      </dsp:nvSpPr>
      <dsp:spPr>
        <a:xfrm>
          <a:off x="5056292" y="1066505"/>
          <a:ext cx="2775695" cy="2782260"/>
        </a:xfrm>
        <a:prstGeom prst="ellipse">
          <a:avLst/>
        </a:prstGeom>
        <a:solidFill>
          <a:srgbClr val="7F7F7F"/>
        </a:solidFill>
        <a:ln w="22225" cap="rnd"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0" tIns="142240" rIns="27432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FFFFFF"/>
              </a:solidFill>
            </a:rPr>
            <a:t>OPPORTUNITIES </a:t>
          </a:r>
        </a:p>
        <a:p>
          <a:pPr marL="0" lvl="0" indent="0" algn="ctr" defTabSz="889000">
            <a:lnSpc>
              <a:spcPct val="90000"/>
            </a:lnSpc>
            <a:spcBef>
              <a:spcPct val="0"/>
            </a:spcBef>
            <a:spcAft>
              <a:spcPct val="35000"/>
            </a:spcAft>
            <a:buNone/>
          </a:pPr>
          <a:r>
            <a:rPr lang="en-US" sz="1600" kern="1200" dirty="0">
              <a:solidFill>
                <a:schemeClr val="bg1"/>
              </a:solidFill>
            </a:rPr>
            <a:t>. </a:t>
          </a:r>
          <a:endParaRPr lang="en-US" sz="1600" b="1" kern="1200" dirty="0"/>
        </a:p>
      </dsp:txBody>
      <dsp:txXfrm>
        <a:off x="5500404" y="1066505"/>
        <a:ext cx="2331584" cy="2782260"/>
      </dsp:txXfrm>
    </dsp:sp>
    <dsp:sp modelId="{AF1592E9-5C53-449B-8018-5EB36BC01428}">
      <dsp:nvSpPr>
        <dsp:cNvPr id="0" name=""/>
        <dsp:cNvSpPr/>
      </dsp:nvSpPr>
      <dsp:spPr>
        <a:xfrm>
          <a:off x="5358661" y="851856"/>
          <a:ext cx="791727" cy="791727"/>
        </a:xfrm>
        <a:prstGeom prst="ellipse">
          <a:avLst/>
        </a:prstGeom>
        <a:solidFill>
          <a:srgbClr val="7F7F7F"/>
        </a:solidFill>
        <a:ln w="22225" cap="rnd"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t>O</a:t>
          </a:r>
        </a:p>
      </dsp:txBody>
      <dsp:txXfrm>
        <a:off x="5474607" y="967802"/>
        <a:ext cx="559835" cy="559835"/>
      </dsp:txXfrm>
    </dsp:sp>
    <dsp:sp modelId="{DB3D7275-A85D-4283-83AA-4DBBDA0B820B}">
      <dsp:nvSpPr>
        <dsp:cNvPr id="0" name=""/>
        <dsp:cNvSpPr/>
      </dsp:nvSpPr>
      <dsp:spPr>
        <a:xfrm>
          <a:off x="7775693" y="1091902"/>
          <a:ext cx="2775695" cy="2782260"/>
        </a:xfrm>
        <a:prstGeom prst="ellipse">
          <a:avLst/>
        </a:prstGeom>
        <a:solidFill>
          <a:srgbClr val="595959"/>
        </a:solidFill>
        <a:ln w="22225" cap="rnd"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0" tIns="142240" rIns="27432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FFFFFF"/>
              </a:solidFill>
            </a:rPr>
            <a:t>THREATS </a:t>
          </a:r>
        </a:p>
      </dsp:txBody>
      <dsp:txXfrm>
        <a:off x="8219804" y="1091902"/>
        <a:ext cx="2331584" cy="2782260"/>
      </dsp:txXfrm>
    </dsp:sp>
    <dsp:sp modelId="{909B06FC-AD69-4F04-8940-71D59CAD11A9}">
      <dsp:nvSpPr>
        <dsp:cNvPr id="0" name=""/>
        <dsp:cNvSpPr/>
      </dsp:nvSpPr>
      <dsp:spPr>
        <a:xfrm>
          <a:off x="8044455" y="892892"/>
          <a:ext cx="791727" cy="791727"/>
        </a:xfrm>
        <a:prstGeom prst="ellipse">
          <a:avLst/>
        </a:prstGeom>
        <a:solidFill>
          <a:srgbClr val="595959"/>
        </a:solidFill>
        <a:ln w="22225" cap="rnd"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kern="1200" dirty="0"/>
            <a:t>T</a:t>
          </a:r>
        </a:p>
      </dsp:txBody>
      <dsp:txXfrm>
        <a:off x="8160401" y="1008838"/>
        <a:ext cx="559835" cy="559835"/>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6838F0-E15E-4DC7-89C9-129F707B177F}" type="datetimeFigureOut">
              <a:rPr lang="en-GB" smtClean="0"/>
              <a:t>05/05/2022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00D26C-9350-44E1-B0F2-C0CD8F6EC1EA}" type="slidenum">
              <a:rPr lang="en-GB" smtClean="0"/>
              <a:t>‹#›</a:t>
            </a:fld>
            <a:endParaRPr lang="en-GB" dirty="0"/>
          </a:p>
        </p:txBody>
      </p:sp>
    </p:spTree>
    <p:extLst>
      <p:ext uri="{BB962C8B-B14F-4D97-AF65-F5344CB8AC3E}">
        <p14:creationId xmlns:p14="http://schemas.microsoft.com/office/powerpoint/2010/main" val="609213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bing.com/images/search?view=detailV2&amp;ccid=GJIJ%2fihQ&amp;id=1B41E23342ECB8D19F2D08003B75543E86A25371&amp;thid=OIP.GJIJ_ihQf4sL5ZXZXSWTbgHaD4&amp;mediaurl=https%3a%2f%2fwww.startmyripple.com%2fwp-content%2fuploads%2f2020%2f06%2fonline-reputation-management.jpg&amp;cdnurl=https%3a%2f%2fth.bing.com%2fth%2fid%2fR.189209fe28507f8b0be595d95d25936e%3frik%3dcVOihj5UdTsACA%26pid%3dImgRaw%26r%3d0&amp;exph=628&amp;expw=1200&amp;q=Online+reputation+management%c2%a0&amp;simid=608022620442163339&amp;FORM=IRPRST&amp;ck=A115263692566DCD6AF1C35ECC5A60BF&amp;selectedIndex=7&amp;ajaxhist=0&amp;ajaxserp=0"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Whether it is a commercial setting or a private practice that doesn’t embrace the medical model, working in an environment that lacks the equipment and means necessary to practice all aspects of optometry will be less satisfying. Finding a practice with </a:t>
            </a:r>
            <a:r>
              <a:rPr lang="en-US" dirty="0">
                <a:solidFill>
                  <a:srgbClr val="92D050"/>
                </a:solidFill>
              </a:rPr>
              <a:t>great financial compensation and a clinical mosaic</a:t>
            </a:r>
            <a:r>
              <a:rPr lang="en-US" dirty="0"/>
              <a:t> can be very fulfilling professionally and should be part of your job satisfaction definition</a:t>
            </a:r>
          </a:p>
          <a:p>
            <a:endParaRPr lang="en-US" dirty="0"/>
          </a:p>
        </p:txBody>
      </p:sp>
      <p:sp>
        <p:nvSpPr>
          <p:cNvPr id="4" name="Slide Number Placeholder 3"/>
          <p:cNvSpPr>
            <a:spLocks noGrp="1"/>
          </p:cNvSpPr>
          <p:nvPr>
            <p:ph type="sldNum" sz="quarter" idx="10"/>
          </p:nvPr>
        </p:nvSpPr>
        <p:spPr/>
        <p:txBody>
          <a:bodyPr/>
          <a:lstStyle/>
          <a:p>
            <a:fld id="{728C02F5-2441-4D7D-9EA0-9E8AF42493AB}" type="slidenum">
              <a:rPr lang="en-US" altLang="en-US" smtClean="0"/>
              <a:pPr/>
              <a:t>5</a:t>
            </a:fld>
            <a:endParaRPr lang="en-US" altLang="en-US" dirty="0"/>
          </a:p>
        </p:txBody>
      </p:sp>
    </p:spTree>
    <p:extLst>
      <p:ext uri="{BB962C8B-B14F-4D97-AF65-F5344CB8AC3E}">
        <p14:creationId xmlns:p14="http://schemas.microsoft.com/office/powerpoint/2010/main" val="2996676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remember, even if you are relying on word of mouth marketing, you should still develop a brand that best reflects how your personal practice operates, and ensure that everything you and your staff do supports your brand. </a:t>
            </a:r>
          </a:p>
          <a:p>
            <a:endParaRPr lang="en-US" dirty="0"/>
          </a:p>
          <a:p>
            <a:r>
              <a:rPr lang="en-US" dirty="0"/>
              <a:t>Strive to be consistent, accurate, and always deliver the level of patient care that is promised and promoted. The gifts don’t have to be expensive; the gesture is what's important here. People like recognition, but most importantly they love to get things for free</a:t>
            </a:r>
          </a:p>
          <a:p>
            <a:endParaRPr lang="en-US" dirty="0"/>
          </a:p>
        </p:txBody>
      </p:sp>
      <p:sp>
        <p:nvSpPr>
          <p:cNvPr id="4" name="Slide Number Placeholder 3"/>
          <p:cNvSpPr>
            <a:spLocks noGrp="1"/>
          </p:cNvSpPr>
          <p:nvPr>
            <p:ph type="sldNum" sz="quarter" idx="5"/>
          </p:nvPr>
        </p:nvSpPr>
        <p:spPr/>
        <p:txBody>
          <a:bodyPr/>
          <a:lstStyle/>
          <a:p>
            <a:fld id="{F000D26C-9350-44E1-B0F2-C0CD8F6EC1EA}" type="slidenum">
              <a:rPr lang="en-GB" smtClean="0"/>
              <a:t>22</a:t>
            </a:fld>
            <a:endParaRPr lang="en-GB" dirty="0"/>
          </a:p>
        </p:txBody>
      </p:sp>
    </p:spTree>
    <p:extLst>
      <p:ext uri="{BB962C8B-B14F-4D97-AF65-F5344CB8AC3E}">
        <p14:creationId xmlns:p14="http://schemas.microsoft.com/office/powerpoint/2010/main" val="940364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major factor to every successful marketing program is tracking your response rates and return on investment over time.</a:t>
            </a:r>
          </a:p>
          <a:p>
            <a:endParaRPr lang="en-US" dirty="0"/>
          </a:p>
          <a:p>
            <a:r>
              <a:rPr lang="en-US" dirty="0"/>
              <a:t> Watch your sales, new customers, and the demographics of those customers to help evaluate if your outreach programs are worth the effort and the time spent on them.</a:t>
            </a:r>
          </a:p>
          <a:p>
            <a:endParaRPr lang="en-US" dirty="0"/>
          </a:p>
        </p:txBody>
      </p:sp>
      <p:sp>
        <p:nvSpPr>
          <p:cNvPr id="4" name="Slide Number Placeholder 3"/>
          <p:cNvSpPr>
            <a:spLocks noGrp="1"/>
          </p:cNvSpPr>
          <p:nvPr>
            <p:ph type="sldNum" sz="quarter" idx="5"/>
          </p:nvPr>
        </p:nvSpPr>
        <p:spPr/>
        <p:txBody>
          <a:bodyPr/>
          <a:lstStyle/>
          <a:p>
            <a:fld id="{F000D26C-9350-44E1-B0F2-C0CD8F6EC1EA}" type="slidenum">
              <a:rPr lang="en-GB" smtClean="0"/>
              <a:t>23</a:t>
            </a:fld>
            <a:endParaRPr lang="en-GB" dirty="0"/>
          </a:p>
        </p:txBody>
      </p:sp>
    </p:spTree>
    <p:extLst>
      <p:ext uri="{BB962C8B-B14F-4D97-AF65-F5344CB8AC3E}">
        <p14:creationId xmlns:p14="http://schemas.microsoft.com/office/powerpoint/2010/main" val="3450744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8E5D6-E240-4AB4-B03F-F45C58F87E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9584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Unlike traditional marketing techniques like newspaper ads or television commercials, PPC ads allow you to target your customers based on the keywords they’re searching online.</a:t>
            </a:r>
          </a:p>
          <a:p>
            <a:endParaRPr lang="en-US" dirty="0"/>
          </a:p>
          <a:p>
            <a:r>
              <a:rPr lang="en-US" dirty="0"/>
              <a:t>This is another reason that PPC is such a cost-effective strategy – because you’re not wasting your marketing budget on strategies that aren’t targeting your most qualified customers.</a:t>
            </a:r>
          </a:p>
          <a:p>
            <a:endParaRPr lang="en-US" dirty="0"/>
          </a:p>
          <a:p>
            <a:r>
              <a:rPr lang="en-US" dirty="0"/>
              <a:t>It’s also likely that your competition is using PPC ads, so it’s important to keep up in order to get the leads that you desire. And if they haven’t yet started using PPC ads, you’ll be ahead of the curve.</a:t>
            </a:r>
          </a:p>
          <a:p>
            <a:endParaRPr lang="en-US" dirty="0"/>
          </a:p>
          <a:p>
            <a:r>
              <a:rPr lang="en-US" dirty="0"/>
              <a:t>PPC ads help your practice focus on the most qualified leads, and bring users to your site as they’re actively searching for the services you provide.</a:t>
            </a:r>
          </a:p>
        </p:txBody>
      </p:sp>
      <p:sp>
        <p:nvSpPr>
          <p:cNvPr id="4" name="Slide Number Placeholder 3"/>
          <p:cNvSpPr>
            <a:spLocks noGrp="1"/>
          </p:cNvSpPr>
          <p:nvPr>
            <p:ph type="sldNum" sz="quarter" idx="5"/>
          </p:nvPr>
        </p:nvSpPr>
        <p:spPr/>
        <p:txBody>
          <a:bodyPr/>
          <a:lstStyle/>
          <a:p>
            <a:fld id="{F000D26C-9350-44E1-B0F2-C0CD8F6EC1EA}" type="slidenum">
              <a:rPr lang="en-GB" smtClean="0"/>
              <a:t>36</a:t>
            </a:fld>
            <a:endParaRPr lang="en-GB" dirty="0"/>
          </a:p>
        </p:txBody>
      </p:sp>
    </p:spTree>
    <p:extLst>
      <p:ext uri="{BB962C8B-B14F-4D97-AF65-F5344CB8AC3E}">
        <p14:creationId xmlns:p14="http://schemas.microsoft.com/office/powerpoint/2010/main" val="787246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Online reputation management  - Bing images</a:t>
            </a:r>
            <a:endParaRPr lang="en-US" dirty="0"/>
          </a:p>
        </p:txBody>
      </p:sp>
      <p:sp>
        <p:nvSpPr>
          <p:cNvPr id="4" name="Slide Number Placeholder 3"/>
          <p:cNvSpPr>
            <a:spLocks noGrp="1"/>
          </p:cNvSpPr>
          <p:nvPr>
            <p:ph type="sldNum" sz="quarter" idx="5"/>
          </p:nvPr>
        </p:nvSpPr>
        <p:spPr/>
        <p:txBody>
          <a:bodyPr/>
          <a:lstStyle/>
          <a:p>
            <a:fld id="{F000D26C-9350-44E1-B0F2-C0CD8F6EC1EA}" type="slidenum">
              <a:rPr lang="en-GB" smtClean="0"/>
              <a:t>38</a:t>
            </a:fld>
            <a:endParaRPr lang="en-GB" dirty="0"/>
          </a:p>
        </p:txBody>
      </p:sp>
    </p:spTree>
    <p:extLst>
      <p:ext uri="{BB962C8B-B14F-4D97-AF65-F5344CB8AC3E}">
        <p14:creationId xmlns:p14="http://schemas.microsoft.com/office/powerpoint/2010/main" val="27567028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Inter"/>
              </a:rPr>
              <a:t>if you’re using social media as a optometrist marketing tactic, make sure you’re actually being social! It won’t do your optometry practice any good if your pages aren’t being managed and updated regularly. Also, remember to respond to any questions or comments that are posted on your pages in a timely manner.</a:t>
            </a:r>
            <a:endParaRPr lang="en-US" dirty="0"/>
          </a:p>
        </p:txBody>
      </p:sp>
      <p:sp>
        <p:nvSpPr>
          <p:cNvPr id="4" name="Slide Number Placeholder 3"/>
          <p:cNvSpPr>
            <a:spLocks noGrp="1"/>
          </p:cNvSpPr>
          <p:nvPr>
            <p:ph type="sldNum" sz="quarter" idx="5"/>
          </p:nvPr>
        </p:nvSpPr>
        <p:spPr/>
        <p:txBody>
          <a:bodyPr/>
          <a:lstStyle/>
          <a:p>
            <a:fld id="{F000D26C-9350-44E1-B0F2-C0CD8F6EC1EA}" type="slidenum">
              <a:rPr lang="en-GB" smtClean="0"/>
              <a:t>39</a:t>
            </a:fld>
            <a:endParaRPr lang="en-GB" dirty="0"/>
          </a:p>
        </p:txBody>
      </p:sp>
    </p:spTree>
    <p:extLst>
      <p:ext uri="{BB962C8B-B14F-4D97-AF65-F5344CB8AC3E}">
        <p14:creationId xmlns:p14="http://schemas.microsoft.com/office/powerpoint/2010/main" val="15232924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rPr>
              <a:t>As John Rockefeller quoted</a:t>
            </a:r>
            <a:endParaRPr lang="en-US" dirty="0"/>
          </a:p>
        </p:txBody>
      </p:sp>
      <p:sp>
        <p:nvSpPr>
          <p:cNvPr id="4" name="Slide Number Placeholder 3"/>
          <p:cNvSpPr>
            <a:spLocks noGrp="1"/>
          </p:cNvSpPr>
          <p:nvPr>
            <p:ph type="sldNum" sz="quarter" idx="10"/>
          </p:nvPr>
        </p:nvSpPr>
        <p:spPr/>
        <p:txBody>
          <a:bodyPr/>
          <a:lstStyle/>
          <a:p>
            <a:fld id="{572608CE-56A5-4393-BAFC-83264690C8D4}" type="slidenum">
              <a:rPr lang="en-US" altLang="en-US" smtClean="0"/>
              <a:pPr/>
              <a:t>42</a:t>
            </a:fld>
            <a:endParaRPr lang="en-US" altLang="en-US" dirty="0"/>
          </a:p>
        </p:txBody>
      </p:sp>
    </p:spTree>
    <p:extLst>
      <p:ext uri="{BB962C8B-B14F-4D97-AF65-F5344CB8AC3E}">
        <p14:creationId xmlns:p14="http://schemas.microsoft.com/office/powerpoint/2010/main" val="1876871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8E5D6-E240-4AB4-B03F-F45C58F87E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9767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Many graduating optometrists want to buy a practice or be part of owning an optometry practice, but many are handcuffed to school loans that require a $1,000 or more monthly payment. </a:t>
            </a:r>
          </a:p>
          <a:p>
            <a:endParaRPr lang="en-US" sz="1200" dirty="0"/>
          </a:p>
          <a:p>
            <a:r>
              <a:rPr lang="en-US" sz="1200" dirty="0"/>
              <a:t>With those large regular payments, many don’t feel they can put any extra towards the principal and pay off the loan early. Or, they would rather not live as poor college students while doing so. Or any loan you already have.</a:t>
            </a:r>
          </a:p>
          <a:p>
            <a:endParaRPr lang="en-US" sz="1200" dirty="0"/>
          </a:p>
          <a:p>
            <a:endParaRPr lang="en-US" sz="1200" dirty="0"/>
          </a:p>
          <a:p>
            <a:endParaRPr lang="en-US" sz="1200" dirty="0"/>
          </a:p>
          <a:p>
            <a:r>
              <a:rPr lang="en-US" sz="1200" dirty="0"/>
              <a:t>Whether you are in solo practice or part of a group, there will be a limit to how much you can realistically leverage for practice growth. Individual debt choices directly impact business decisions amongst partners. The partner (or partners) who are debt free may want to move ahead with practice acquisitions or bringing in an associate. </a:t>
            </a:r>
          </a:p>
          <a:p>
            <a:endParaRPr lang="en-US" sz="1200" dirty="0"/>
          </a:p>
          <a:p>
            <a:endParaRPr lang="en-US" sz="1200" dirty="0"/>
          </a:p>
          <a:p>
            <a:r>
              <a:rPr lang="en-US" sz="1200" dirty="0"/>
              <a:t>Those partners may want to pay cash or acts as their own bankers, while the debt-handcuffed partner cannot get on board due to personal limitations.</a:t>
            </a:r>
          </a:p>
          <a:p>
            <a:endParaRPr lang="en-US" sz="1200" dirty="0"/>
          </a:p>
          <a:p>
            <a:endParaRPr lang="en-US" sz="1200" dirty="0"/>
          </a:p>
          <a:p>
            <a:endParaRPr lang="en-US" sz="1200" b="1" dirty="0"/>
          </a:p>
          <a:p>
            <a:r>
              <a:rPr lang="en-US" sz="1200" dirty="0"/>
              <a:t> – Most everyone dreams of someday being financially independent. If not having the money to retire, at least having the freedom to take time off to raise children or follow a personally fulfilling passion. </a:t>
            </a:r>
          </a:p>
          <a:p>
            <a:endParaRPr lang="en-US" sz="1200" dirty="0"/>
          </a:p>
          <a:p>
            <a:endParaRPr lang="en-US" sz="1200" dirty="0"/>
          </a:p>
          <a:p>
            <a:r>
              <a:rPr lang="en-US" sz="1200" dirty="0"/>
              <a:t> Leveraging debt could allow this, but usually ends up handcuffing us much longer than we initially calculate. If you do not have debt 10 years out of optometry school, think about having the finances to purchase the building you practice optometry in.</a:t>
            </a:r>
          </a:p>
          <a:p>
            <a:endParaRPr lang="en-US" sz="1200" dirty="0"/>
          </a:p>
          <a:p>
            <a:endParaRPr lang="en-US" dirty="0"/>
          </a:p>
        </p:txBody>
      </p:sp>
      <p:sp>
        <p:nvSpPr>
          <p:cNvPr id="4" name="Slide Number Placeholder 3"/>
          <p:cNvSpPr>
            <a:spLocks noGrp="1"/>
          </p:cNvSpPr>
          <p:nvPr>
            <p:ph type="sldNum" sz="quarter" idx="5"/>
          </p:nvPr>
        </p:nvSpPr>
        <p:spPr/>
        <p:txBody>
          <a:bodyPr/>
          <a:lstStyle/>
          <a:p>
            <a:fld id="{F000D26C-9350-44E1-B0F2-C0CD8F6EC1EA}" type="slidenum">
              <a:rPr lang="en-GB" smtClean="0"/>
              <a:t>9</a:t>
            </a:fld>
            <a:endParaRPr lang="en-GB" dirty="0"/>
          </a:p>
        </p:txBody>
      </p:sp>
    </p:spTree>
    <p:extLst>
      <p:ext uri="{BB962C8B-B14F-4D97-AF65-F5344CB8AC3E}">
        <p14:creationId xmlns:p14="http://schemas.microsoft.com/office/powerpoint/2010/main" val="989299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Beyond the Lease</a:t>
            </a:r>
            <a:r>
              <a:rPr lang="en-US" dirty="0"/>
              <a:t> – What additional expenses will the landlord expect you to pay for?  Will you have to pay additional amounts for land upkeep, or how about utilities?  Ask for typical additional expenses that tenants have when they have leased this property in the past.  Remember this is factored into your 7% occupancy rate for your Optometry Practice Budget.</a:t>
            </a:r>
          </a:p>
          <a:p>
            <a:endParaRPr lang="en-US" dirty="0"/>
          </a:p>
        </p:txBody>
      </p:sp>
      <p:sp>
        <p:nvSpPr>
          <p:cNvPr id="4" name="Slide Number Placeholder 3"/>
          <p:cNvSpPr>
            <a:spLocks noGrp="1"/>
          </p:cNvSpPr>
          <p:nvPr>
            <p:ph type="sldNum" sz="quarter" idx="5"/>
          </p:nvPr>
        </p:nvSpPr>
        <p:spPr/>
        <p:txBody>
          <a:bodyPr/>
          <a:lstStyle/>
          <a:p>
            <a:fld id="{F000D26C-9350-44E1-B0F2-C0CD8F6EC1EA}" type="slidenum">
              <a:rPr lang="en-GB" smtClean="0"/>
              <a:t>11</a:t>
            </a:fld>
            <a:endParaRPr lang="en-GB" dirty="0"/>
          </a:p>
        </p:txBody>
      </p:sp>
    </p:spTree>
    <p:extLst>
      <p:ext uri="{BB962C8B-B14F-4D97-AF65-F5344CB8AC3E}">
        <p14:creationId xmlns:p14="http://schemas.microsoft.com/office/powerpoint/2010/main" val="1016141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C8E5D6-E240-4AB4-B03F-F45C58F87E64}" type="slidenum">
              <a:rPr lang="en-US" smtClean="0"/>
              <a:t>13</a:t>
            </a:fld>
            <a:endParaRPr lang="en-US" dirty="0"/>
          </a:p>
        </p:txBody>
      </p:sp>
    </p:spTree>
    <p:extLst>
      <p:ext uri="{BB962C8B-B14F-4D97-AF65-F5344CB8AC3E}">
        <p14:creationId xmlns:p14="http://schemas.microsoft.com/office/powerpoint/2010/main" val="3591548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8E5D6-E240-4AB4-B03F-F45C58F87E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2058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8E5D6-E240-4AB4-B03F-F45C58F87E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9027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8E5D6-E240-4AB4-B03F-F45C58F87E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291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Sports teams may welcome your practice as an eyecare consultant to help raise awareness of eye protection. </a:t>
            </a:r>
          </a:p>
          <a:p>
            <a:endParaRPr lang="en-US" dirty="0"/>
          </a:p>
          <a:p>
            <a:endParaRPr lang="en-US" dirty="0"/>
          </a:p>
          <a:p>
            <a:r>
              <a:rPr lang="en-US" dirty="0"/>
              <a:t> Patients who are coaches or athletes could be a good starting point to getting your foot in the door.</a:t>
            </a:r>
          </a:p>
          <a:p>
            <a:endParaRPr lang="en-US" dirty="0"/>
          </a:p>
        </p:txBody>
      </p:sp>
      <p:sp>
        <p:nvSpPr>
          <p:cNvPr id="4" name="Slide Number Placeholder 3"/>
          <p:cNvSpPr>
            <a:spLocks noGrp="1"/>
          </p:cNvSpPr>
          <p:nvPr>
            <p:ph type="sldNum" sz="quarter" idx="5"/>
          </p:nvPr>
        </p:nvSpPr>
        <p:spPr/>
        <p:txBody>
          <a:bodyPr/>
          <a:lstStyle/>
          <a:p>
            <a:fld id="{F000D26C-9350-44E1-B0F2-C0CD8F6EC1EA}" type="slidenum">
              <a:rPr lang="en-GB" smtClean="0"/>
              <a:t>20</a:t>
            </a:fld>
            <a:endParaRPr lang="en-GB" dirty="0"/>
          </a:p>
        </p:txBody>
      </p:sp>
    </p:spTree>
    <p:extLst>
      <p:ext uri="{BB962C8B-B14F-4D97-AF65-F5344CB8AC3E}">
        <p14:creationId xmlns:p14="http://schemas.microsoft.com/office/powerpoint/2010/main" val="4222229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people like doing business with people that they like, so if visitors can connect and build a relationship with you online, it's likely that you will be top of mind when they are searching for an Optometrist. </a:t>
            </a:r>
          </a:p>
          <a:p>
            <a:endParaRPr lang="en-US" dirty="0"/>
          </a:p>
          <a:p>
            <a:r>
              <a:rPr lang="en-US" dirty="0"/>
              <a:t>Be sure to pay attention and analyze your Facebook or social media results as patterns will develop and will help you determine what works and what doesn’t when targeting certain audiences.</a:t>
            </a:r>
          </a:p>
          <a:p>
            <a:endParaRPr lang="en-US" dirty="0"/>
          </a:p>
        </p:txBody>
      </p:sp>
      <p:sp>
        <p:nvSpPr>
          <p:cNvPr id="4" name="Slide Number Placeholder 3"/>
          <p:cNvSpPr>
            <a:spLocks noGrp="1"/>
          </p:cNvSpPr>
          <p:nvPr>
            <p:ph type="sldNum" sz="quarter" idx="5"/>
          </p:nvPr>
        </p:nvSpPr>
        <p:spPr/>
        <p:txBody>
          <a:bodyPr/>
          <a:lstStyle/>
          <a:p>
            <a:fld id="{F000D26C-9350-44E1-B0F2-C0CD8F6EC1EA}" type="slidenum">
              <a:rPr lang="en-GB" smtClean="0"/>
              <a:t>21</a:t>
            </a:fld>
            <a:endParaRPr lang="en-GB" dirty="0"/>
          </a:p>
        </p:txBody>
      </p:sp>
    </p:spTree>
    <p:extLst>
      <p:ext uri="{BB962C8B-B14F-4D97-AF65-F5344CB8AC3E}">
        <p14:creationId xmlns:p14="http://schemas.microsoft.com/office/powerpoint/2010/main" val="800893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5/6/2022</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56313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Rectangle 5"/>
          <p:cNvSpPr>
            <a:spLocks noChangeAspect="1"/>
          </p:cNvSpPr>
          <p:nvPr userDrawn="1"/>
        </p:nvSpPr>
        <p:spPr>
          <a:xfrm>
            <a:off x="1"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lvl1pPr>
              <a:defRPr>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bg2"/>
                </a:solidFill>
              </a:defRPr>
            </a:lvl1pPr>
          </a:lstStyle>
          <a:p>
            <a:fld id="{5DB4ED54-5B5E-4A04-93D3-5772E3CE3818}" type="datetime1">
              <a:rPr lang="en-US" smtClean="0"/>
              <a:pPr/>
              <a:t>5/6/2022</a:t>
            </a:fld>
            <a:endParaRPr lang="en-US" dirty="0"/>
          </a:p>
        </p:txBody>
      </p:sp>
      <p:sp>
        <p:nvSpPr>
          <p:cNvPr id="4" name="Footer Placeholder 3"/>
          <p:cNvSpPr>
            <a:spLocks noGrp="1"/>
          </p:cNvSpPr>
          <p:nvPr>
            <p:ph type="ftr" sz="quarter" idx="11"/>
          </p:nvPr>
        </p:nvSpPr>
        <p:spPr/>
        <p:txBody>
          <a:bodyPr/>
          <a:lstStyle>
            <a:lvl1pPr>
              <a:defRPr>
                <a:solidFill>
                  <a:schemeClr val="bg2"/>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3A98EE3D-8CD1-4C3F-BD1C-C98C9596463C}" type="slidenum">
              <a:rPr lang="en-US" smtClean="0"/>
              <a:pPr/>
              <a:t>‹#›</a:t>
            </a:fld>
            <a:endParaRPr lang="en-US" dirty="0"/>
          </a:p>
        </p:txBody>
      </p:sp>
      <p:sp>
        <p:nvSpPr>
          <p:cNvPr id="9" name="Picture Placeholder 5"/>
          <p:cNvSpPr>
            <a:spLocks noGrp="1"/>
          </p:cNvSpPr>
          <p:nvPr>
            <p:ph type="pic" sz="quarter" idx="13"/>
          </p:nvPr>
        </p:nvSpPr>
        <p:spPr>
          <a:xfrm>
            <a:off x="0" y="5245130"/>
            <a:ext cx="12192000" cy="1612870"/>
          </a:xfrm>
        </p:spPr>
        <p:txBody>
          <a:bodyPr/>
          <a:lstStyle/>
          <a:p>
            <a:r>
              <a:rPr lang="en-US"/>
              <a:t>Click icon to add picture</a:t>
            </a:r>
            <a:endParaRPr lang="en-US" dirty="0"/>
          </a:p>
        </p:txBody>
      </p:sp>
      <p:sp>
        <p:nvSpPr>
          <p:cNvPr id="2" name="Rectangle 1"/>
          <p:cNvSpPr/>
          <p:nvPr userDrawn="1"/>
        </p:nvSpPr>
        <p:spPr>
          <a:xfrm>
            <a:off x="575894" y="1972490"/>
            <a:ext cx="2467752" cy="3272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3429849" y="1972490"/>
            <a:ext cx="2467752" cy="3272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6283804" y="1972490"/>
            <a:ext cx="2467752" cy="3272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9137758" y="1972490"/>
            <a:ext cx="2467752" cy="3272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2"/>
          <p:cNvSpPr>
            <a:spLocks noGrp="1"/>
          </p:cNvSpPr>
          <p:nvPr>
            <p:ph type="body" idx="1"/>
          </p:nvPr>
        </p:nvSpPr>
        <p:spPr>
          <a:xfrm>
            <a:off x="581192" y="2988377"/>
            <a:ext cx="2492830" cy="557784"/>
          </a:xfrm>
        </p:spPr>
        <p:txBody>
          <a:bodyPr anchor="ctr">
            <a:noAutofit/>
          </a:bodyPr>
          <a:lstStyle>
            <a:lvl1pPr marL="0" indent="0" algn="ctr">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3"/>
          <p:cNvSpPr>
            <a:spLocks noGrp="1"/>
          </p:cNvSpPr>
          <p:nvPr>
            <p:ph sz="half" idx="2"/>
          </p:nvPr>
        </p:nvSpPr>
        <p:spPr>
          <a:xfrm>
            <a:off x="581194" y="3584516"/>
            <a:ext cx="2492828" cy="1656203"/>
          </a:xfrm>
        </p:spPr>
        <p:txBody>
          <a:bodyPr anchor="t">
            <a:normAutofit/>
          </a:bodyPr>
          <a:lstStyle>
            <a:lvl1pPr marL="0" indent="0" algn="ctr">
              <a:buNone/>
              <a:defRPr sz="1200"/>
            </a:lvl1pPr>
            <a:lvl2pPr marL="324000" indent="0" algn="ctr">
              <a:buNone/>
              <a:defRPr sz="1200"/>
            </a:lvl2pPr>
            <a:lvl3pPr marL="630000" indent="0" algn="ctr">
              <a:buNone/>
              <a:defRPr sz="1200"/>
            </a:lvl3pPr>
            <a:lvl4pPr marL="1008000" indent="0" algn="ctr">
              <a:buNone/>
              <a:defRPr sz="1200"/>
            </a:lvl4pPr>
            <a:lvl5pPr marL="1368000" indent="0" algn="ctr">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3"/>
          </p:nvPr>
        </p:nvSpPr>
        <p:spPr>
          <a:xfrm>
            <a:off x="6298472" y="2988377"/>
            <a:ext cx="2492830" cy="553373"/>
          </a:xfrm>
        </p:spPr>
        <p:txBody>
          <a:bodyPr anchor="ctr">
            <a:noAutofit/>
          </a:bodyPr>
          <a:lstStyle>
            <a:lvl1pPr marL="0" marR="0" indent="0" algn="ctr"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16" name="Content Placeholder 5"/>
          <p:cNvSpPr>
            <a:spLocks noGrp="1"/>
          </p:cNvSpPr>
          <p:nvPr>
            <p:ph sz="quarter" idx="4"/>
          </p:nvPr>
        </p:nvSpPr>
        <p:spPr>
          <a:xfrm>
            <a:off x="6298471" y="3584516"/>
            <a:ext cx="2492830" cy="1656203"/>
          </a:xfrm>
        </p:spPr>
        <p:txBody>
          <a:bodyPr anchor="t">
            <a:normAutofit/>
          </a:bodyPr>
          <a:lstStyle>
            <a:lvl1pPr marL="0" indent="0" algn="ctr">
              <a:buNone/>
              <a:defRPr sz="1200"/>
            </a:lvl1pPr>
            <a:lvl2pPr marL="324000" indent="0" algn="ctr">
              <a:buNone/>
              <a:defRPr sz="1200"/>
            </a:lvl2pPr>
            <a:lvl3pPr marL="630000" indent="0" algn="ctr">
              <a:buNone/>
              <a:defRPr sz="1200"/>
            </a:lvl3pPr>
            <a:lvl4pPr marL="1008000" indent="0" algn="ctr">
              <a:buNone/>
              <a:defRPr sz="1200"/>
            </a:lvl4pPr>
            <a:lvl5pPr marL="1368000" indent="0" algn="ctr">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p:cNvSpPr>
            <a:spLocks noGrp="1"/>
          </p:cNvSpPr>
          <p:nvPr>
            <p:ph type="body" idx="14"/>
          </p:nvPr>
        </p:nvSpPr>
        <p:spPr>
          <a:xfrm>
            <a:off x="3444517" y="2988377"/>
            <a:ext cx="2492830" cy="557784"/>
          </a:xfrm>
        </p:spPr>
        <p:txBody>
          <a:bodyPr anchor="ctr">
            <a:noAutofit/>
          </a:bodyPr>
          <a:lstStyle>
            <a:lvl1pPr marL="0" indent="0" algn="ctr">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3"/>
          <p:cNvSpPr>
            <a:spLocks noGrp="1"/>
          </p:cNvSpPr>
          <p:nvPr>
            <p:ph sz="half" idx="15"/>
          </p:nvPr>
        </p:nvSpPr>
        <p:spPr>
          <a:xfrm>
            <a:off x="3444519" y="3584516"/>
            <a:ext cx="2492828" cy="1656203"/>
          </a:xfrm>
        </p:spPr>
        <p:txBody>
          <a:bodyPr anchor="t">
            <a:normAutofit/>
          </a:bodyPr>
          <a:lstStyle>
            <a:lvl1pPr marL="0" indent="0" algn="ctr">
              <a:buNone/>
              <a:defRPr sz="1200"/>
            </a:lvl1pPr>
            <a:lvl2pPr marL="324000" indent="0" algn="ctr">
              <a:buNone/>
              <a:defRPr sz="1200"/>
            </a:lvl2pPr>
            <a:lvl3pPr marL="630000" indent="0" algn="ctr">
              <a:buNone/>
              <a:defRPr sz="1200"/>
            </a:lvl3pPr>
            <a:lvl4pPr marL="1008000" indent="0" algn="ctr">
              <a:buNone/>
              <a:defRPr sz="1200"/>
            </a:lvl4pPr>
            <a:lvl5pPr marL="1368000" indent="0" algn="ctr">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p:cNvSpPr>
            <a:spLocks noGrp="1"/>
          </p:cNvSpPr>
          <p:nvPr>
            <p:ph type="body" sz="quarter" idx="16"/>
          </p:nvPr>
        </p:nvSpPr>
        <p:spPr>
          <a:xfrm>
            <a:off x="9138807" y="2988377"/>
            <a:ext cx="2492830" cy="553373"/>
          </a:xfrm>
        </p:spPr>
        <p:txBody>
          <a:bodyPr anchor="ctr">
            <a:noAutofit/>
          </a:bodyPr>
          <a:lstStyle>
            <a:lvl1pPr marL="0" marR="0" indent="0" algn="ctr"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20" name="Content Placeholder 5"/>
          <p:cNvSpPr>
            <a:spLocks noGrp="1"/>
          </p:cNvSpPr>
          <p:nvPr>
            <p:ph sz="quarter" idx="17"/>
          </p:nvPr>
        </p:nvSpPr>
        <p:spPr>
          <a:xfrm>
            <a:off x="9138806" y="3584516"/>
            <a:ext cx="2492830" cy="1656203"/>
          </a:xfrm>
        </p:spPr>
        <p:txBody>
          <a:bodyPr anchor="t">
            <a:normAutofit/>
          </a:bodyPr>
          <a:lstStyle>
            <a:lvl1pPr marL="0" indent="0" algn="ctr">
              <a:buNone/>
              <a:defRPr sz="1200"/>
            </a:lvl1pPr>
            <a:lvl2pPr marL="324000" indent="0" algn="ctr">
              <a:buNone/>
              <a:defRPr sz="1200"/>
            </a:lvl2pPr>
            <a:lvl3pPr marL="630000" indent="0" algn="ctr">
              <a:buNone/>
              <a:defRPr sz="1200"/>
            </a:lvl3pPr>
            <a:lvl4pPr marL="1008000" indent="0" algn="ctr">
              <a:buNone/>
              <a:defRPr sz="1200"/>
            </a:lvl4pPr>
            <a:lvl5pPr marL="1368000" indent="0" algn="ctr">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Rectangle 20"/>
          <p:cNvSpPr/>
          <p:nvPr userDrawn="1"/>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p:cNvSpPr/>
          <p:nvPr userDrawn="1"/>
        </p:nvSpPr>
        <p:spPr>
          <a:xfrm>
            <a:off x="8042147" y="453643"/>
            <a:ext cx="3703320" cy="98554"/>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p:cNvSpPr/>
          <p:nvPr userDrawn="1"/>
        </p:nvSpPr>
        <p:spPr>
          <a:xfrm>
            <a:off x="4241830" y="457200"/>
            <a:ext cx="3703320" cy="91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56780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5/6/2022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747695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5/6/2022</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083096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4232275" cy="6858000"/>
          </a:xfrm>
        </p:spPr>
        <p:txBody>
          <a:bodyPr/>
          <a:lstStyle/>
          <a:p>
            <a:r>
              <a:rPr lang="en-US"/>
              <a:t>Click icon to add picture</a:t>
            </a:r>
            <a:endParaRPr lang="en-US" dirty="0"/>
          </a:p>
        </p:txBody>
      </p:sp>
      <p:sp>
        <p:nvSpPr>
          <p:cNvPr id="2" name="Title 1"/>
          <p:cNvSpPr>
            <a:spLocks noGrp="1"/>
          </p:cNvSpPr>
          <p:nvPr>
            <p:ph type="title"/>
          </p:nvPr>
        </p:nvSpPr>
        <p:spPr>
          <a:xfrm>
            <a:off x="4900927" y="709565"/>
            <a:ext cx="6650991" cy="699407"/>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632857"/>
            <a:ext cx="6650991" cy="4205188"/>
          </a:xfrm>
        </p:spPr>
        <p:txBody>
          <a:bodyPr anchor="t">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5/6/2022</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1380616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2"/>
        </a:solidFill>
        <a:effectLst/>
      </p:bgPr>
    </p:bg>
    <p:spTree>
      <p:nvGrpSpPr>
        <p:cNvPr id="1" name=""/>
        <p:cNvGrpSpPr/>
        <p:nvPr/>
      </p:nvGrpSpPr>
      <p:grpSpPr>
        <a:xfrm>
          <a:off x="0" y="0"/>
          <a:ext cx="0" cy="0"/>
          <a:chOff x="0" y="0"/>
          <a:chExt cx="0" cy="0"/>
        </a:xfrm>
      </p:grpSpPr>
      <p:sp>
        <p:nvSpPr>
          <p:cNvPr id="14" name="Picture Placeholder 4"/>
          <p:cNvSpPr>
            <a:spLocks noGrp="1"/>
          </p:cNvSpPr>
          <p:nvPr>
            <p:ph type="pic" sz="quarter" idx="14" hasCustomPrompt="1"/>
          </p:nvPr>
        </p:nvSpPr>
        <p:spPr>
          <a:xfrm>
            <a:off x="8622917" y="3322281"/>
            <a:ext cx="3367862" cy="3367862"/>
          </a:xfrm>
        </p:spPr>
        <p:txBody>
          <a:bodyPr/>
          <a:lstStyle>
            <a:lvl1pPr marL="0" indent="0" algn="ctr">
              <a:buNone/>
              <a:defRPr>
                <a:solidFill>
                  <a:schemeClr val="tx1"/>
                </a:solidFill>
              </a:defRPr>
            </a:lvl1pPr>
          </a:lstStyle>
          <a:p>
            <a:r>
              <a:rPr lang="en-US" dirty="0"/>
              <a:t>Icon Watermark</a:t>
            </a:r>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5" name="Picture Placeholder 4"/>
          <p:cNvSpPr>
            <a:spLocks noGrp="1"/>
          </p:cNvSpPr>
          <p:nvPr>
            <p:ph type="pic" sz="quarter" idx="13" hasCustomPrompt="1"/>
          </p:nvPr>
        </p:nvSpPr>
        <p:spPr>
          <a:xfrm>
            <a:off x="768350" y="2312987"/>
            <a:ext cx="731520" cy="731520"/>
          </a:xfrm>
        </p:spPr>
        <p:txBody>
          <a:bodyPr/>
          <a:lstStyle>
            <a:lvl1pPr marL="0" indent="0">
              <a:buNone/>
              <a:defRPr>
                <a:solidFill>
                  <a:schemeClr val="bg1"/>
                </a:solidFill>
              </a:defRPr>
            </a:lvl1pPr>
          </a:lstStyle>
          <a:p>
            <a:r>
              <a:rPr lang="en-US" dirty="0"/>
              <a:t>Icon</a:t>
            </a:r>
          </a:p>
        </p:txBody>
      </p:sp>
      <p:sp>
        <p:nvSpPr>
          <p:cNvPr id="2" name="Title 1"/>
          <p:cNvSpPr>
            <a:spLocks noGrp="1"/>
          </p:cNvSpPr>
          <p:nvPr>
            <p:ph type="title"/>
          </p:nvPr>
        </p:nvSpPr>
        <p:spPr>
          <a:xfrm>
            <a:off x="767857" y="2647728"/>
            <a:ext cx="3031852" cy="1722419"/>
          </a:xfrm>
        </p:spPr>
        <p:txBody>
          <a:bodyPr anchor="ctr">
            <a:normAutofit/>
          </a:bodyPr>
          <a:lstStyle>
            <a:lvl1pPr algn="l">
              <a:defRPr sz="2400" b="0">
                <a:solidFill>
                  <a:srgbClr val="FFFFFF"/>
                </a:solidFill>
              </a:defRPr>
            </a:lvl1pPr>
          </a:lstStyle>
          <a:p>
            <a:r>
              <a:rPr lang="en-US"/>
              <a:t>Click to edit Master title style</a:t>
            </a:r>
            <a:endParaRPr lang="en-US" dirty="0"/>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5/6/2022</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560279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1" y="0"/>
            <a:ext cx="12192000" cy="685800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2647728"/>
            <a:ext cx="3031852" cy="1722419"/>
          </a:xfrm>
        </p:spPr>
        <p:txBody>
          <a:bodyPr anchor="ctr">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lvl1pPr>
              <a:defRPr>
                <a:solidFill>
                  <a:schemeClr val="bg2"/>
                </a:solidFill>
              </a:defRPr>
            </a:lvl1pPr>
          </a:lstStyle>
          <a:p>
            <a:fld id="{D82884F1-FFEA-405F-9602-3DCA865EDA4E}" type="datetime1">
              <a:rPr lang="en-US" smtClean="0"/>
              <a:pPr/>
              <a:t>5/6/2022</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lvl1pPr>
              <a:defRPr>
                <a:solidFill>
                  <a:schemeClr val="bg2"/>
                </a:solidFill>
              </a:defRPr>
            </a:lvl1p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lvl1pPr>
              <a:defRPr>
                <a:solidFill>
                  <a:schemeClr val="bg2"/>
                </a:solidFill>
              </a:defRPr>
            </a:lvl1pPr>
          </a:lstStyle>
          <a:p>
            <a:fld id="{3A98EE3D-8CD1-4C3F-BD1C-C98C9596463C}" type="slidenum">
              <a:rPr lang="en-US" smtClean="0"/>
              <a:pPr/>
              <a:t>‹#›</a:t>
            </a:fld>
            <a:endParaRPr lang="en-US" dirty="0"/>
          </a:p>
        </p:txBody>
      </p:sp>
      <p:sp>
        <p:nvSpPr>
          <p:cNvPr id="12" name="Rectangle 11"/>
          <p:cNvSpPr/>
          <p:nvPr userDrawn="1"/>
        </p:nvSpPr>
        <p:spPr>
          <a:xfrm rot="5400000">
            <a:off x="1415595" y="3435840"/>
            <a:ext cx="57607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1012165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5/6/2022</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43123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5/6/2022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875392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5/6/2022</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01488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a:lstStyle/>
          <a:p>
            <a:r>
              <a:rPr lang="en-US"/>
              <a:t>Click icon to add picture</a:t>
            </a:r>
            <a:endParaRPr lang="en-US" dirty="0"/>
          </a:p>
        </p:txBody>
      </p:sp>
      <p:sp>
        <p:nvSpPr>
          <p:cNvPr id="2" name="Rectangle 1">
            <a:extLst>
              <a:ext uri="{FF2B5EF4-FFF2-40B4-BE49-F238E27FC236}">
                <a16:creationId xmlns:a16="http://schemas.microsoft.com/office/drawing/2014/main" id="{BB940F57-02B1-4B56-8BA7-24557BFCBB01}"/>
              </a:ext>
            </a:extLst>
          </p:cNvPr>
          <p:cNvSpPr/>
          <p:nvPr userDrawn="1"/>
        </p:nvSpPr>
        <p:spPr>
          <a:xfrm>
            <a:off x="0" y="4622800"/>
            <a:ext cx="12192000" cy="2230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037721"/>
            <a:ext cx="9575801" cy="891250"/>
          </a:xfrm>
        </p:spPr>
        <p:txBody>
          <a:bodyPr anchor="t">
            <a:noAutofit/>
          </a:bodyPr>
          <a:lstStyle>
            <a:lvl1pP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4"/>
            <a:ext cx="9575800"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2079137" y="4855144"/>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428116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0" y="0"/>
            <a:ext cx="12192000" cy="6858000"/>
          </a:xfrm>
        </p:spPr>
        <p:txBody>
          <a:bodyPr/>
          <a:lstStyle>
            <a:lvl1pPr algn="ctr">
              <a:defRPr/>
            </a:lvl1pPr>
          </a:lstStyle>
          <a:p>
            <a:r>
              <a:rPr lang="en-US"/>
              <a:t>Click icon to add picture</a:t>
            </a:r>
            <a:endParaRPr lang="en-US" dirty="0"/>
          </a:p>
        </p:txBody>
      </p:sp>
      <p:sp>
        <p:nvSpPr>
          <p:cNvPr id="11" name="Rectangle 10"/>
          <p:cNvSpPr/>
          <p:nvPr userDrawn="1"/>
        </p:nvSpPr>
        <p:spPr>
          <a:xfrm>
            <a:off x="446534" y="4284627"/>
            <a:ext cx="11292840" cy="2011678"/>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 name="Subtitle 2"/>
          <p:cNvSpPr>
            <a:spLocks noGrp="1"/>
          </p:cNvSpPr>
          <p:nvPr>
            <p:ph type="subTitle" idx="1"/>
          </p:nvPr>
        </p:nvSpPr>
        <p:spPr>
          <a:xfrm>
            <a:off x="581194" y="5695849"/>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Rectangle 11"/>
          <p:cNvSpPr/>
          <p:nvPr userDrawn="1"/>
        </p:nvSpPr>
        <p:spPr>
          <a:xfrm>
            <a:off x="446534" y="4114808"/>
            <a:ext cx="1129284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4220835"/>
            <a:ext cx="10993549" cy="1475013"/>
          </a:xfrm>
          <a:effectLst/>
        </p:spPr>
        <p:txBody>
          <a:bodyPr anchor="b">
            <a:normAutofit/>
          </a:bodyPr>
          <a:lstStyle>
            <a:lvl1pP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719692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6853712"/>
          </a:xfr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1819845"/>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5825263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Slide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5295899" y="4288"/>
            <a:ext cx="6896100" cy="6853712"/>
          </a:xfrm>
          <a:solidFill>
            <a:schemeClr val="bg1">
              <a:lumMod val="95000"/>
            </a:schemeClr>
          </a:solidFill>
        </p:spPr>
        <p:txBody>
          <a:bodyPr/>
          <a:lstStyle/>
          <a:p>
            <a:r>
              <a:rPr lang="en-US"/>
              <a:t>Click icon to add picture</a:t>
            </a:r>
            <a:endParaRPr lang="en-US" dirty="0"/>
          </a:p>
        </p:txBody>
      </p:sp>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title="Decorative"/>
          <p:cNvSpPr/>
          <p:nvPr userDrawn="1"/>
        </p:nvSpPr>
        <p:spPr>
          <a:xfrm>
            <a:off x="0" y="0"/>
            <a:ext cx="5295899" cy="68580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798690" y="2040520"/>
            <a:ext cx="4120444" cy="1818655"/>
          </a:xfrm>
        </p:spPr>
        <p:txBody>
          <a:bodyPr anchor="b">
            <a:noAutofit/>
          </a:bodyPr>
          <a:lstStyle>
            <a:lvl1pPr algn="l">
              <a:defRPr sz="5000" b="1">
                <a:solidFill>
                  <a:schemeClr val="bg1"/>
                </a:solidFill>
                <a:latin typeface="+mj-lt"/>
              </a:defRPr>
            </a:lvl1pPr>
          </a:lstStyle>
          <a:p>
            <a:r>
              <a:rPr lang="en-US" dirty="0"/>
              <a:t>CLICK TO ADD TITLE</a:t>
            </a:r>
          </a:p>
        </p:txBody>
      </p:sp>
      <p:sp>
        <p:nvSpPr>
          <p:cNvPr id="10" name="Text Placeholder 12">
            <a:extLst>
              <a:ext uri="{FF2B5EF4-FFF2-40B4-BE49-F238E27FC236}">
                <a16:creationId xmlns:a16="http://schemas.microsoft.com/office/drawing/2014/main" id="{1221857D-ECFA-4D4D-91DF-E36500791501}"/>
              </a:ext>
            </a:extLst>
          </p:cNvPr>
          <p:cNvSpPr>
            <a:spLocks noGrp="1"/>
          </p:cNvSpPr>
          <p:nvPr>
            <p:ph type="body" sz="quarter" idx="15" hasCustomPrompt="1"/>
          </p:nvPr>
        </p:nvSpPr>
        <p:spPr>
          <a:xfrm>
            <a:off x="798690" y="4031658"/>
            <a:ext cx="4120443" cy="338549"/>
          </a:xfrm>
        </p:spPr>
        <p:txBody>
          <a:bodyPr>
            <a:normAutofit/>
          </a:bodyPr>
          <a:lstStyle>
            <a:lvl1pPr marL="0" indent="0" algn="l">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1" name="Shape 62" title="Decorative">
            <a:extLst>
              <a:ext uri="{FF2B5EF4-FFF2-40B4-BE49-F238E27FC236}">
                <a16:creationId xmlns:a16="http://schemas.microsoft.com/office/drawing/2014/main" id="{E1A23DB6-E067-4A30-8C4B-98B452428518}"/>
              </a:ext>
            </a:extLst>
          </p:cNvPr>
          <p:cNvSpPr/>
          <p:nvPr userDrawn="1"/>
        </p:nvSpPr>
        <p:spPr>
          <a:xfrm rot="16200000" flipV="1">
            <a:off x="1893092" y="2764774"/>
            <a:ext cx="0" cy="2188806"/>
          </a:xfrm>
          <a:prstGeom prst="line">
            <a:avLst/>
          </a:prstGeom>
          <a:ln w="25400">
            <a:solidFill>
              <a:schemeClr val="bg1"/>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4268713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3872090" y="2905535"/>
            <a:ext cx="4120444" cy="891250"/>
          </a:xfrm>
        </p:spPr>
        <p:txBody>
          <a:bodyPr anchor="t">
            <a:noAutofit/>
          </a:bodyPr>
          <a:lstStyle>
            <a:lvl1pPr algn="ct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3872090" y="3993558"/>
            <a:ext cx="4120443"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5932310" y="272667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2" name="Rectangle 1" title="Decorative"/>
          <p:cNvSpPr/>
          <p:nvPr userDrawn="1"/>
        </p:nvSpPr>
        <p:spPr>
          <a:xfrm>
            <a:off x="3872089" y="860778"/>
            <a:ext cx="4120444"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610604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with Image">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834427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Title Slide with Image">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620849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Slide with Image">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accent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287286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1"/>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928511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2"/>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911097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lide Divider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4769712" y="3138616"/>
            <a:ext cx="7422288" cy="32127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14413" y="4304207"/>
            <a:ext cx="6439156" cy="891250"/>
          </a:xfrm>
        </p:spPr>
        <p:txBody>
          <a:bodyPr anchor="t">
            <a:noAutofit/>
          </a:bodyPr>
          <a:lstStyle>
            <a:lvl1pPr>
              <a:defRPr sz="5000" b="1">
                <a:solidFill>
                  <a:schemeClr val="bg1"/>
                </a:solidFill>
                <a:latin typeface="+mj-lt"/>
              </a:defRPr>
            </a:lvl1pPr>
          </a:lstStyle>
          <a:p>
            <a:r>
              <a:rPr lang="en-US" dirty="0"/>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5114413" y="5505120"/>
            <a:ext cx="6439155"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rot="16200000" flipV="1">
            <a:off x="6208815" y="4226947"/>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9044139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lide Divider 2">
    <p:bg>
      <p:bgPr>
        <a:solidFill>
          <a:schemeClr val="accent1"/>
        </a:solidFill>
        <a:effectLst/>
      </p:bgPr>
    </p:bg>
    <p:spTree>
      <p:nvGrpSpPr>
        <p:cNvPr id="1" name=""/>
        <p:cNvGrpSpPr/>
        <p:nvPr/>
      </p:nvGrpSpPr>
      <p:grpSpPr>
        <a:xfrm>
          <a:off x="0" y="0"/>
          <a:ext cx="0" cy="0"/>
          <a:chOff x="0" y="0"/>
          <a:chExt cx="0" cy="0"/>
        </a:xfrm>
      </p:grpSpPr>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0" y="4387695"/>
            <a:ext cx="12192000" cy="219678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0821" y="4395670"/>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12"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337164" y="4387695"/>
            <a:ext cx="4527458" cy="2196780"/>
          </a:xfrm>
          <a:no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3" name="Shape 62" title="Decorative">
            <a:extLst>
              <a:ext uri="{FF2B5EF4-FFF2-40B4-BE49-F238E27FC236}">
                <a16:creationId xmlns:a16="http://schemas.microsoft.com/office/drawing/2014/main" id="{E1A23DB6-E067-4A30-8C4B-98B452428518}"/>
              </a:ext>
            </a:extLst>
          </p:cNvPr>
          <p:cNvSpPr/>
          <p:nvPr userDrawn="1"/>
        </p:nvSpPr>
        <p:spPr>
          <a:xfrm flipV="1">
            <a:off x="7337163" y="4742580"/>
            <a:ext cx="1" cy="1494984"/>
          </a:xfrm>
          <a:prstGeom prst="line">
            <a:avLst/>
          </a:prstGeom>
          <a:ln w="762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3066116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5/6/2022</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940049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dirty="0"/>
              <a:t>Agenda</a:t>
            </a:r>
          </a:p>
        </p:txBody>
      </p:sp>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42" name="Shape 62" title="Decorative">
            <a:extLst>
              <a:ext uri="{FF2B5EF4-FFF2-40B4-BE49-F238E27FC236}">
                <a16:creationId xmlns:a16="http://schemas.microsoft.com/office/drawing/2014/main" id="{2683CBB0-468F-4DD2-853B-FBFFA91B662E}"/>
              </a:ext>
            </a:extLst>
          </p:cNvPr>
          <p:cNvSpPr/>
          <p:nvPr userDrawn="1"/>
        </p:nvSpPr>
        <p:spPr>
          <a:xfrm rot="16200000" flipV="1">
            <a:off x="1791782" y="3899540"/>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708857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361244" y="2225040"/>
            <a:ext cx="4536079" cy="463296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5121031" y="2055335"/>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5121031" y="278244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5121031" y="4352427"/>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5121031" y="356743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5121031" y="5137415"/>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2">
                <a:lumMod val="75000"/>
                <a:lumOff val="25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14439202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1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6264877" y="0"/>
            <a:ext cx="5927124" cy="68580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71529" y="2348736"/>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71529" y="3075850"/>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71529" y="464582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71529" y="386083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71529" y="5430816"/>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1">
                <a:lumMod val="60000"/>
                <a:lumOff val="40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10699252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1" y="0"/>
            <a:ext cx="4910666" cy="6858000"/>
          </a:xfrm>
        </p:spPr>
        <p:txBody>
          <a:bodyPr/>
          <a:lstStyle/>
          <a:p>
            <a:r>
              <a:rPr lang="en-US" noProof="0"/>
              <a:t>Click icon to add picture</a:t>
            </a:r>
            <a:endParaRPr lang="en-US" noProof="0" dirty="0"/>
          </a:p>
        </p:txBody>
      </p:sp>
      <p:sp>
        <p:nvSpPr>
          <p:cNvPr id="3" name="Rectangle 2" title="Decorative"/>
          <p:cNvSpPr/>
          <p:nvPr userDrawn="1"/>
        </p:nvSpPr>
        <p:spPr>
          <a:xfrm>
            <a:off x="4910667" y="0"/>
            <a:ext cx="11740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6295131" y="879710"/>
            <a:ext cx="4801847"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6295131" y="195615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6295131" y="303260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6295131" y="410904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6295131" y="518549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5084074" y="87971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5084074" y="195615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5084074" y="303260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5084074" y="410904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5084074" y="518549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5</a:t>
            </a:r>
          </a:p>
        </p:txBody>
      </p:sp>
      <p:sp>
        <p:nvSpPr>
          <p:cNvPr id="15"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noProof="0"/>
              <a:t>Agenda</a:t>
            </a:r>
          </a:p>
        </p:txBody>
      </p:sp>
    </p:spTree>
    <p:extLst>
      <p:ext uri="{BB962C8B-B14F-4D97-AF65-F5344CB8AC3E}">
        <p14:creationId xmlns:p14="http://schemas.microsoft.com/office/powerpoint/2010/main" val="21623298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769354" y="2596916"/>
            <a:ext cx="4385841" cy="1325563"/>
          </a:xfrm>
        </p:spPr>
        <p:txBody>
          <a:bodyPr anchor="b"/>
          <a:lstStyle>
            <a:lvl1pPr algn="l">
              <a:defRPr>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6096000" y="1"/>
            <a:ext cx="6096000" cy="6858000"/>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769353" y="4628132"/>
            <a:ext cx="4385841" cy="1325562"/>
          </a:xfrm>
        </p:spPr>
        <p:txBody>
          <a:bodyPr>
            <a:noAutofit/>
          </a:bodyPr>
          <a:lstStyle>
            <a:lvl1pPr marL="0" indent="0" algn="l">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p:nvPr>
        </p:nvSpPr>
        <p:spPr>
          <a:xfrm>
            <a:off x="769353" y="4165142"/>
            <a:ext cx="4385841" cy="382749"/>
          </a:xfrm>
        </p:spPr>
        <p:txBody>
          <a:bodyPr anchor="b">
            <a:normAutofit/>
          </a:bodyPr>
          <a:lstStyle>
            <a:lvl1pPr marL="0" indent="0" algn="l">
              <a:buNone/>
              <a:defRPr sz="1600" b="1">
                <a:latin typeface="+mj-lt"/>
                <a:cs typeface="Arial" panose="020B0604020202020204" pitchFamily="34" charset="0"/>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2683CBB0-468F-4DD2-853B-FBFFA91B662E}"/>
              </a:ext>
            </a:extLst>
          </p:cNvPr>
          <p:cNvSpPr/>
          <p:nvPr userDrawn="1"/>
        </p:nvSpPr>
        <p:spPr>
          <a:xfrm flipV="1">
            <a:off x="527427" y="1631760"/>
            <a:ext cx="0" cy="4321933"/>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9"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769354" y="1631760"/>
            <a:ext cx="804759" cy="804759"/>
          </a:xfrm>
          <a:prstGeom prst="rect">
            <a:avLst/>
          </a:prstGeom>
          <a:solidFill>
            <a:schemeClr val="bg1"/>
          </a:solidFill>
          <a:ln w="19050">
            <a:noFill/>
          </a:ln>
        </p:spPr>
        <p:txBody>
          <a:bodyPr>
            <a:normAutofit/>
          </a:bodyPr>
          <a:lstStyle>
            <a:lvl1pPr>
              <a:defRPr sz="800"/>
            </a:lvl1pPr>
          </a:lstStyle>
          <a:p>
            <a:r>
              <a:rPr lang="en-US"/>
              <a:t>Click icon to add picture</a:t>
            </a:r>
            <a:endParaRPr lang="en-US" dirty="0"/>
          </a:p>
        </p:txBody>
      </p:sp>
    </p:spTree>
    <p:extLst>
      <p:ext uri="{BB962C8B-B14F-4D97-AF65-F5344CB8AC3E}">
        <p14:creationId xmlns:p14="http://schemas.microsoft.com/office/powerpoint/2010/main" val="28456528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2808079"/>
            <a:ext cx="6096000" cy="404992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38200" y="571465"/>
            <a:ext cx="525780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87825" y="2808079"/>
            <a:ext cx="4312353"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87825" y="3212363"/>
            <a:ext cx="4312353" cy="2962659"/>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hape 62" title="Decorative">
            <a:extLst>
              <a:ext uri="{FF2B5EF4-FFF2-40B4-BE49-F238E27FC236}">
                <a16:creationId xmlns:a16="http://schemas.microsoft.com/office/drawing/2014/main" id="{2683CBB0-468F-4DD2-853B-FBFFA91B662E}"/>
              </a:ext>
            </a:extLst>
          </p:cNvPr>
          <p:cNvSpPr/>
          <p:nvPr userDrawn="1"/>
        </p:nvSpPr>
        <p:spPr>
          <a:xfrm rot="16200000" flipV="1">
            <a:off x="5130846" y="1256529"/>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058118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E5DCEB-1CC8-4AEE-9DEC-6C62AD4FB42C}"/>
              </a:ext>
            </a:extLst>
          </p:cNvPr>
          <p:cNvSpPr/>
          <p:nvPr userDrawn="1"/>
        </p:nvSpPr>
        <p:spPr>
          <a:xfrm>
            <a:off x="0" y="3429000"/>
            <a:ext cx="60960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0"/>
            <a:ext cx="6096000" cy="3429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6987825" y="1190909"/>
            <a:ext cx="4554008" cy="1325563"/>
          </a:xfrm>
        </p:spPr>
        <p:txBody>
          <a:bodyPr lIns="0" anchor="b">
            <a:normAutofit/>
          </a:bodyPr>
          <a:lstStyle>
            <a:lvl1pPr algn="l">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97253" y="2516138"/>
            <a:ext cx="4544580"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97253" y="2920422"/>
            <a:ext cx="4544580" cy="3226378"/>
          </a:xfrm>
        </p:spPr>
        <p:txBody>
          <a:bodyPr lIns="0" tIns="72000">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38199" y="3606800"/>
            <a:ext cx="4927601" cy="2540000"/>
          </a:xfrm>
        </p:spPr>
        <p:txBody>
          <a:bodyPr lIns="0" tIns="72000">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226873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6"/>
          </p:nvPr>
        </p:nvSpPr>
        <p:spPr>
          <a:xfrm>
            <a:off x="0" y="0"/>
            <a:ext cx="3708400" cy="6853712"/>
          </a:xfrm>
          <a:solidFill>
            <a:schemeClr val="bg1">
              <a:lumMod val="95000"/>
            </a:schemeClr>
          </a:solidFill>
        </p:spPr>
        <p:txBody>
          <a:bodyPr/>
          <a:lstStyle/>
          <a:p>
            <a:r>
              <a:rPr lang="en-US"/>
              <a:t>Click icon to add picture</a:t>
            </a:r>
            <a:endParaRPr lang="en-US" dirty="0"/>
          </a:p>
        </p:txBody>
      </p:sp>
      <p:sp>
        <p:nvSpPr>
          <p:cNvPr id="11" name="Rectangle 10" title="Decorative"/>
          <p:cNvSpPr/>
          <p:nvPr userDrawn="1"/>
        </p:nvSpPr>
        <p:spPr>
          <a:xfrm>
            <a:off x="3708400" y="0"/>
            <a:ext cx="4775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4252921" y="936980"/>
            <a:ext cx="3686159" cy="1466055"/>
          </a:xfrm>
        </p:spPr>
        <p:txBody>
          <a:bodyPr lIns="0" anchor="t">
            <a:normAutofit/>
          </a:bodyPr>
          <a:lstStyle>
            <a:lvl1pPr algn="l">
              <a:defRPr sz="4000">
                <a:solidFill>
                  <a:schemeClr val="bg1"/>
                </a:solidFill>
                <a:latin typeface="+mj-lt"/>
              </a:defRPr>
            </a:lvl1pPr>
          </a:lstStyle>
          <a:p>
            <a:r>
              <a:rPr lang="en-US"/>
              <a:t>Click to edit Master title style</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252988" y="2407322"/>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252921" y="2811606"/>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7"/>
          </p:nvPr>
        </p:nvSpPr>
        <p:spPr>
          <a:xfrm>
            <a:off x="8483600" y="0"/>
            <a:ext cx="3708400" cy="6853712"/>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40014795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2" name="Rectangle 11" title="Decorative">
            <a:extLst>
              <a:ext uri="{FF2B5EF4-FFF2-40B4-BE49-F238E27FC236}">
                <a16:creationId xmlns:a16="http://schemas.microsoft.com/office/drawing/2014/main" id="{60EEF041-4EFF-410A-AFB4-25A65B462B2D}"/>
              </a:ext>
            </a:extLst>
          </p:cNvPr>
          <p:cNvSpPr/>
          <p:nvPr userDrawn="1"/>
        </p:nvSpPr>
        <p:spPr>
          <a:xfrm>
            <a:off x="8181847" y="0"/>
            <a:ext cx="40101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title="Decorative">
            <a:extLst>
              <a:ext uri="{FF2B5EF4-FFF2-40B4-BE49-F238E27FC236}">
                <a16:creationId xmlns:a16="http://schemas.microsoft.com/office/drawing/2014/main" id="{60EEF041-4EFF-410A-AFB4-25A65B462B2D}"/>
              </a:ext>
            </a:extLst>
          </p:cNvPr>
          <p:cNvSpPr/>
          <p:nvPr userDrawn="1"/>
        </p:nvSpPr>
        <p:spPr>
          <a:xfrm>
            <a:off x="4171694" y="0"/>
            <a:ext cx="40101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333757" y="1680547"/>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375228" y="1680547"/>
            <a:ext cx="3658010"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333454" y="2084831"/>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375228" y="2084831"/>
            <a:ext cx="3658010"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110731EC-67BA-493B-B1C7-6258DD2B6042}"/>
              </a:ext>
            </a:extLst>
          </p:cNvPr>
          <p:cNvSpPr>
            <a:spLocks noGrp="1"/>
          </p:cNvSpPr>
          <p:nvPr>
            <p:ph type="title"/>
          </p:nvPr>
        </p:nvSpPr>
        <p:spPr>
          <a:xfrm>
            <a:off x="403410" y="1670007"/>
            <a:ext cx="3686159" cy="1466055"/>
          </a:xfrm>
        </p:spPr>
        <p:txBody>
          <a:bodyPr lIns="0" anchor="t">
            <a:normAutofit/>
          </a:bodyPr>
          <a:lstStyle>
            <a:lvl1pPr algn="l">
              <a:defRPr sz="4000">
                <a:solidFill>
                  <a:schemeClr val="tx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6824324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5" title="Decorative">
            <a:extLst>
              <a:ext uri="{FF2B5EF4-FFF2-40B4-BE49-F238E27FC236}">
                <a16:creationId xmlns:a16="http://schemas.microsoft.com/office/drawing/2014/main" id="{09156155-C47D-47A0-A08D-DCAC4D742D3F}"/>
              </a:ext>
            </a:extLst>
          </p:cNvPr>
          <p:cNvSpPr>
            <a:spLocks noGrp="1"/>
          </p:cNvSpPr>
          <p:nvPr>
            <p:ph type="pic" sz="quarter" idx="17"/>
          </p:nvPr>
        </p:nvSpPr>
        <p:spPr>
          <a:xfrm>
            <a:off x="0" y="0"/>
            <a:ext cx="12192000" cy="3408892"/>
          </a:xfrm>
        </p:spPr>
        <p:txBody>
          <a:bodyPr/>
          <a:lstStyle/>
          <a:p>
            <a:r>
              <a:rPr lang="en-US"/>
              <a:t>Click icon to add picture</a:t>
            </a:r>
            <a:endParaRPr lang="en-US" dirty="0"/>
          </a:p>
        </p:txBody>
      </p:sp>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3408891"/>
            <a:ext cx="12203575" cy="344910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3666354"/>
            <a:ext cx="3448800"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4070639"/>
            <a:ext cx="3448800"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254055" y="4070639"/>
            <a:ext cx="345026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838200" y="4049104"/>
            <a:ext cx="3136900" cy="2168682"/>
          </a:xfrm>
        </p:spPr>
        <p:txBody>
          <a:bodyPr lIns="0" anchor="ctr">
            <a:normAutofit/>
          </a:bodyPr>
          <a:lstStyle>
            <a:lvl1pPr algn="l">
              <a:defRPr sz="400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730684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5/6/2022</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111233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1">
              <a:lumMod val="60000"/>
              <a:lumOff val="40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endParaRPr lang="en-US" dirty="0"/>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40000"/>
                <a:lumOff val="6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5720363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2"/>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2">
              <a:lumMod val="75000"/>
              <a:lumOff val="25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endParaRPr lang="en-US" dirty="0"/>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0423999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78814" y="2632337"/>
            <a:ext cx="4385841" cy="3357563"/>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6182016" y="1598619"/>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6182016" y="1194294"/>
            <a:ext cx="4869806"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6" name="Text Placeholder 6">
            <a:extLst>
              <a:ext uri="{FF2B5EF4-FFF2-40B4-BE49-F238E27FC236}">
                <a16:creationId xmlns:a16="http://schemas.microsoft.com/office/drawing/2014/main" id="{B2C5FA2F-DD81-4A72-AB26-A4C663724F42}"/>
              </a:ext>
            </a:extLst>
          </p:cNvPr>
          <p:cNvSpPr>
            <a:spLocks noGrp="1"/>
          </p:cNvSpPr>
          <p:nvPr>
            <p:ph type="body" sz="quarter" idx="13"/>
          </p:nvPr>
        </p:nvSpPr>
        <p:spPr>
          <a:xfrm>
            <a:off x="6182018" y="4093464"/>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182017" y="3689139"/>
            <a:ext cx="4832794"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10" name="Shape 62" title="Decorative">
            <a:extLst>
              <a:ext uri="{FF2B5EF4-FFF2-40B4-BE49-F238E27FC236}">
                <a16:creationId xmlns:a16="http://schemas.microsoft.com/office/drawing/2014/main" id="{2683CBB0-468F-4DD2-853B-FBFFA91B662E}"/>
              </a:ext>
            </a:extLst>
          </p:cNvPr>
          <p:cNvSpPr/>
          <p:nvPr userDrawn="1"/>
        </p:nvSpPr>
        <p:spPr>
          <a:xfrm flipV="1">
            <a:off x="830507" y="1194294"/>
            <a:ext cx="0" cy="4795606"/>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3516616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7928658" y="836271"/>
            <a:ext cx="4263342" cy="5185458"/>
          </a:xfrm>
        </p:spPr>
        <p:txBody>
          <a:bodyPr/>
          <a:lstStyle/>
          <a:p>
            <a:r>
              <a:rPr lang="en-US"/>
              <a:t>Click icon to add picture</a:t>
            </a:r>
            <a:endParaRPr lang="en-US" dirty="0"/>
          </a:p>
        </p:txBody>
      </p:sp>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3657597" y="836271"/>
            <a:ext cx="4262400" cy="5185458"/>
          </a:xfrm>
          <a:solidFill>
            <a:schemeClr val="accent1"/>
          </a:solidFill>
        </p:spPr>
        <p:txBody>
          <a:bodyPr lIns="252000" tIns="144000" rIns="144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3" y="1659770"/>
            <a:ext cx="2558005" cy="1325563"/>
          </a:xfrm>
        </p:spPr>
        <p:txBody>
          <a:bodyPr anchor="t"/>
          <a:lstStyle>
            <a:lvl1pPr algn="l">
              <a:defRPr>
                <a:latin typeface="+mj-lt"/>
              </a:defRPr>
            </a:lvl1pPr>
          </a:lstStyle>
          <a:p>
            <a:r>
              <a:rPr lang="en-US" dirty="0"/>
              <a:t>Click to </a:t>
            </a:r>
            <a:br>
              <a:rPr lang="en-US" dirty="0"/>
            </a:br>
            <a:r>
              <a:rPr lang="en-US" dirty="0"/>
              <a:t>Add Title</a:t>
            </a:r>
          </a:p>
        </p:txBody>
      </p:sp>
      <p:sp>
        <p:nvSpPr>
          <p:cNvPr id="9" name="Shape 62" title="Decorative">
            <a:extLst>
              <a:ext uri="{FF2B5EF4-FFF2-40B4-BE49-F238E27FC236}">
                <a16:creationId xmlns:a16="http://schemas.microsoft.com/office/drawing/2014/main" id="{E1A23DB6-E067-4A30-8C4B-98B452428518}"/>
              </a:ext>
            </a:extLst>
          </p:cNvPr>
          <p:cNvSpPr/>
          <p:nvPr userDrawn="1"/>
        </p:nvSpPr>
        <p:spPr>
          <a:xfrm rot="16200000" flipV="1">
            <a:off x="1756506" y="1915220"/>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2062964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anchor="b"/>
          <a:lstStyle>
            <a:lvl1pPr algn="l">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971836" y="1"/>
            <a:ext cx="3523423" cy="3206186"/>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2"/>
          </p:nvPr>
        </p:nvSpPr>
        <p:spPr>
          <a:xfrm>
            <a:off x="971836" y="3358587"/>
            <a:ext cx="3523423" cy="3206186"/>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37776055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838199" y="4586456"/>
            <a:ext cx="10349090" cy="1577281"/>
          </a:xfrm>
          <a:noFill/>
          <a:ln>
            <a:noFill/>
          </a:ln>
        </p:spPr>
        <p:txBody>
          <a:bodyPr lIns="0" tIns="216000" rIns="0">
            <a:noAutofit/>
          </a:bodyPr>
          <a:lstStyle>
            <a:lvl1pPr marL="0" indent="0" algn="ctr">
              <a:lnSpc>
                <a:spcPct val="100000"/>
              </a:lnSpc>
              <a:buNone/>
              <a:defRPr sz="1400">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199" y="3717212"/>
            <a:ext cx="10349089" cy="854791"/>
          </a:xfrm>
        </p:spPr>
        <p:txBody>
          <a:bodyPr lIns="0" rIns="0" anchor="b"/>
          <a:lstStyle>
            <a:lvl1pPr algn="ctr">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38200" y="836271"/>
            <a:ext cx="10349089" cy="2516529"/>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41538814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Rectangle 2" title="Decorative">
            <a:extLst>
              <a:ext uri="{FF2B5EF4-FFF2-40B4-BE49-F238E27FC236}">
                <a16:creationId xmlns:a16="http://schemas.microsoft.com/office/drawing/2014/main" id="{9DF8596F-E730-47C4-86C3-F4A9B3F78268}"/>
              </a:ext>
            </a:extLst>
          </p:cNvPr>
          <p:cNvSpPr/>
          <p:nvPr userDrawn="1"/>
        </p:nvSpPr>
        <p:spPr>
          <a:xfrm>
            <a:off x="0" y="0"/>
            <a:ext cx="4745620" cy="3428990"/>
          </a:xfrm>
          <a:prstGeom prst="rect">
            <a:avLst/>
          </a:prstGeom>
          <a:solidFill>
            <a:schemeClr val="accent2"/>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dirty="0">
              <a:solidFill>
                <a:schemeClr val="tx2"/>
              </a:solidFill>
              <a:latin typeface="Arial" panose="020B0604020202020204" pitchFamily="34" charset="0"/>
              <a:cs typeface="Arial" panose="020B0604020202020204" pitchFamily="34" charset="0"/>
            </a:endParaRP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4745620" y="3428990"/>
            <a:ext cx="7446380" cy="3429009"/>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anchor="t"/>
          <a:lstStyle>
            <a:lvl1pPr algn="l">
              <a:defRPr>
                <a:solidFill>
                  <a:schemeClr val="bg1"/>
                </a:solidFill>
                <a:latin typeface="+mj-lt"/>
              </a:defRPr>
            </a:lvl1pPr>
          </a:lstStyle>
          <a:p>
            <a:r>
              <a:rPr lang="en-US" dirty="0"/>
              <a:t>Click to </a:t>
            </a:r>
            <a:br>
              <a:rPr lang="en-US" dirty="0"/>
            </a:br>
            <a:r>
              <a:rPr lang="en-US" dirty="0"/>
              <a:t>Add Title</a:t>
            </a: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1197273"/>
            <a:ext cx="6121722" cy="382749"/>
          </a:xfrm>
        </p:spPr>
        <p:txBody>
          <a:bodyPr lIns="0" tIns="0" anchor="t">
            <a:normAutofit/>
          </a:bodyPr>
          <a:lstStyle>
            <a:lvl1pPr marL="0" indent="0">
              <a:buNone/>
              <a:defRPr sz="1600" b="1">
                <a:solidFill>
                  <a:schemeClr val="tx1"/>
                </a:solidFill>
                <a:latin typeface="+mj-lt"/>
                <a:cs typeface="Arial" panose="020B0604020202020204" pitchFamily="34" charset="0"/>
              </a:defRPr>
            </a:lvl1pPr>
          </a:lstStyle>
          <a:p>
            <a:pPr lvl="0"/>
            <a:r>
              <a:rPr lang="en-US" dirty="0"/>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5359078" y="1588155"/>
            <a:ext cx="6121722" cy="1397178"/>
          </a:xfrm>
        </p:spPr>
        <p:txBody>
          <a:bodyPr lIns="0" tIns="0">
            <a:normAutofit/>
          </a:bodyPr>
          <a:lstStyle>
            <a:lvl1pPr marL="0" indent="0">
              <a:lnSpc>
                <a:spcPct val="100000"/>
              </a:lnSpc>
              <a:buNone/>
              <a:defRPr sz="14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
        <p:nvSpPr>
          <p:cNvPr id="10" name="Text Placeholder 3">
            <a:extLst>
              <a:ext uri="{FF2B5EF4-FFF2-40B4-BE49-F238E27FC236}">
                <a16:creationId xmlns:a16="http://schemas.microsoft.com/office/drawing/2014/main" id="{0E3F0CD0-D764-45BB-9798-E9046593B3AC}"/>
              </a:ext>
            </a:extLst>
          </p:cNvPr>
          <p:cNvSpPr>
            <a:spLocks noGrp="1"/>
          </p:cNvSpPr>
          <p:nvPr>
            <p:ph type="body" sz="quarter" idx="16"/>
          </p:nvPr>
        </p:nvSpPr>
        <p:spPr>
          <a:xfrm>
            <a:off x="838200" y="3737092"/>
            <a:ext cx="3085618" cy="2663707"/>
          </a:xfrm>
        </p:spPr>
        <p:txBody>
          <a:bodyPr lIns="0" tIns="0">
            <a:normAutofit/>
          </a:bodyPr>
          <a:lstStyle>
            <a:lvl1pPr marL="0" indent="0">
              <a:lnSpc>
                <a:spcPct val="100000"/>
              </a:lnSpc>
              <a:buNone/>
              <a:defRPr sz="20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Tree>
    <p:extLst>
      <p:ext uri="{BB962C8B-B14F-4D97-AF65-F5344CB8AC3E}">
        <p14:creationId xmlns:p14="http://schemas.microsoft.com/office/powerpoint/2010/main" val="33560224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C7F92C0C-7E68-45AE-8824-6858C6874760}"/>
              </a:ext>
            </a:extLst>
          </p:cNvPr>
          <p:cNvSpPr>
            <a:spLocks noGrp="1"/>
          </p:cNvSpPr>
          <p:nvPr>
            <p:ph type="title" hasCustomPrompt="1"/>
          </p:nvPr>
        </p:nvSpPr>
        <p:spPr>
          <a:xfrm>
            <a:off x="2282502" y="4973519"/>
            <a:ext cx="7299618" cy="1440000"/>
          </a:xfrm>
          <a:solidFill>
            <a:schemeClr val="accent1"/>
          </a:solidFill>
        </p:spPr>
        <p:txBody>
          <a:bodyPr lIns="216000">
            <a:normAutofit/>
          </a:bodyPr>
          <a:lstStyle>
            <a:lvl1pPr algn="ctr">
              <a:defRPr sz="4000">
                <a:solidFill>
                  <a:schemeClr val="bg1"/>
                </a:solidFill>
                <a:latin typeface="+mj-lt"/>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13871441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Tree>
    <p:extLst>
      <p:ext uri="{BB962C8B-B14F-4D97-AF65-F5344CB8AC3E}">
        <p14:creationId xmlns:p14="http://schemas.microsoft.com/office/powerpoint/2010/main" val="16310965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5"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1"/>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599957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5/6/2022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578210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3"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2"/>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8772927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8168253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34377666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3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8974923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4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6287818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p:cNvSpPr/>
          <p:nvPr userDrawn="1"/>
        </p:nvSpPr>
        <p:spPr>
          <a:xfrm>
            <a:off x="0" y="4735870"/>
            <a:ext cx="12192000" cy="150043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567699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title="Decorative"/>
          <p:cNvSpPr/>
          <p:nvPr userDrawn="1"/>
        </p:nvSpPr>
        <p:spPr>
          <a:xfrm>
            <a:off x="0" y="4735870"/>
            <a:ext cx="12192000" cy="1500431"/>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6901147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title="Decorative"/>
          <p:cNvSpPr/>
          <p:nvPr userDrawn="1"/>
        </p:nvSpPr>
        <p:spPr>
          <a:xfrm>
            <a:off x="0" y="4735870"/>
            <a:ext cx="12192000" cy="150043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2188577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2">
                    <a:lumMod val="75000"/>
                    <a:lumOff val="25000"/>
                    <a:alpha val="20000"/>
                  </a:schemeClr>
                </a:solidFill>
                <a:latin typeface="+mj-lt"/>
                <a:cs typeface="Arial" panose="020B0604020202020204" pitchFamily="34" charset="0"/>
              </a:defRPr>
            </a:lvl1pPr>
          </a:lstStyle>
          <a:p>
            <a:pPr lvl="0"/>
            <a:r>
              <a:rPr lang="en-US" dirty="0"/>
              <a:t>1</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2551782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7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1">
                    <a:lumMod val="60000"/>
                    <a:lumOff val="40000"/>
                    <a:alpha val="20000"/>
                  </a:schemeClr>
                </a:solidFill>
                <a:latin typeface="+mj-lt"/>
                <a:cs typeface="Arial" panose="020B0604020202020204" pitchFamily="34" charset="0"/>
              </a:defRPr>
            </a:lvl1pPr>
          </a:lstStyle>
          <a:p>
            <a:pPr lvl="0"/>
            <a:r>
              <a:rPr lang="en-US" dirty="0"/>
              <a:t>2</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2782427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905648"/>
            <a:ext cx="5194769" cy="557784"/>
          </a:xfrm>
        </p:spPr>
        <p:txBody>
          <a:bodyPr anchor="ctr">
            <a:noAutofit/>
          </a:bodyPr>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3580809"/>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905649"/>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3580809"/>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5/6/2022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968119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8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4"/>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4">
                    <a:lumMod val="40000"/>
                    <a:lumOff val="60000"/>
                    <a:alpha val="20000"/>
                  </a:schemeClr>
                </a:solidFill>
                <a:latin typeface="+mj-lt"/>
                <a:cs typeface="Arial" panose="020B0604020202020204" pitchFamily="34" charset="0"/>
              </a:defRPr>
            </a:lvl1pPr>
          </a:lstStyle>
          <a:p>
            <a:pPr lvl="0"/>
            <a:r>
              <a:rPr lang="en-US" dirty="0"/>
              <a:t>3</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2036117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9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2">
              <a:lumMod val="75000"/>
              <a:lumOff val="25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1</a:t>
            </a:r>
          </a:p>
        </p:txBody>
      </p:sp>
    </p:spTree>
    <p:extLst>
      <p:ext uri="{BB962C8B-B14F-4D97-AF65-F5344CB8AC3E}">
        <p14:creationId xmlns:p14="http://schemas.microsoft.com/office/powerpoint/2010/main" val="30266625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1">
              <a:lumMod val="60000"/>
              <a:lumOff val="4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12306243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0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4">
              <a:lumMod val="40000"/>
              <a:lumOff val="6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914719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9383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0"/>
            <a:ext cx="6057900"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6749917" y="1002146"/>
            <a:ext cx="885235" cy="885235"/>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21" name="Picture Placeholder 5" title="Decorative">
            <a:extLst>
              <a:ext uri="{FF2B5EF4-FFF2-40B4-BE49-F238E27FC236}">
                <a16:creationId xmlns:a16="http://schemas.microsoft.com/office/drawing/2014/main" id="{44A0EDB5-B80A-4225-9741-99690ADBCE8D}"/>
              </a:ext>
            </a:extLst>
          </p:cNvPr>
          <p:cNvSpPr>
            <a:spLocks noGrp="1"/>
          </p:cNvSpPr>
          <p:nvPr>
            <p:ph type="pic" sz="quarter" idx="14"/>
          </p:nvPr>
        </p:nvSpPr>
        <p:spPr>
          <a:xfrm>
            <a:off x="6749917" y="2291505"/>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2" name="Picture Placeholder 5" title="Decorative">
            <a:extLst>
              <a:ext uri="{FF2B5EF4-FFF2-40B4-BE49-F238E27FC236}">
                <a16:creationId xmlns:a16="http://schemas.microsoft.com/office/drawing/2014/main" id="{E5C18081-A6EE-421D-96AC-0A7FA46F744A}"/>
              </a:ext>
            </a:extLst>
          </p:cNvPr>
          <p:cNvSpPr>
            <a:spLocks noGrp="1"/>
          </p:cNvSpPr>
          <p:nvPr>
            <p:ph type="pic" sz="quarter" idx="15"/>
          </p:nvPr>
        </p:nvSpPr>
        <p:spPr>
          <a:xfrm>
            <a:off x="6749917" y="3580864"/>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3" name="Picture Placeholder 5" title="Decorative">
            <a:extLst>
              <a:ext uri="{FF2B5EF4-FFF2-40B4-BE49-F238E27FC236}">
                <a16:creationId xmlns:a16="http://schemas.microsoft.com/office/drawing/2014/main" id="{1D21CB0A-3210-4B51-85A0-5111AEBA214F}"/>
              </a:ext>
            </a:extLst>
          </p:cNvPr>
          <p:cNvSpPr>
            <a:spLocks noGrp="1"/>
          </p:cNvSpPr>
          <p:nvPr>
            <p:ph type="pic" sz="quarter" idx="16"/>
          </p:nvPr>
        </p:nvSpPr>
        <p:spPr>
          <a:xfrm>
            <a:off x="6749917" y="4870223"/>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solidFill>
                  <a:schemeClr val="bg1"/>
                </a:solidFill>
              </a:defRPr>
            </a:lvl1pPr>
          </a:lstStyle>
          <a:p>
            <a:r>
              <a:rPr lang="en-US" noProof="0"/>
              <a:t>Click to Add Slide Title Here</a:t>
            </a:r>
          </a:p>
        </p:txBody>
      </p:sp>
      <p:sp>
        <p:nvSpPr>
          <p:cNvPr id="25"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bg1"/>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6"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noProof="0"/>
              <a:t>Click to edit Master text styles</a:t>
            </a:r>
          </a:p>
        </p:txBody>
      </p:sp>
      <p:sp>
        <p:nvSpPr>
          <p:cNvPr id="27"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solidFill>
                <a:schemeClr val="bg1"/>
              </a:solidFill>
            </a:endParaRPr>
          </a:p>
        </p:txBody>
      </p:sp>
    </p:spTree>
    <p:extLst>
      <p:ext uri="{BB962C8B-B14F-4D97-AF65-F5344CB8AC3E}">
        <p14:creationId xmlns:p14="http://schemas.microsoft.com/office/powerpoint/2010/main" val="498065843"/>
      </p:ext>
    </p:extLst>
  </p:cSld>
  <p:clrMapOvr>
    <a:masterClrMapping/>
  </p:clrMapOvr>
  <p:extLst>
    <p:ext uri="{DCECCB84-F9BA-43D5-87BE-67443E8EF086}">
      <p15:sldGuideLst xmlns:p15="http://schemas.microsoft.com/office/powerpoint/2012/main">
        <p15:guide id="1" orient="horz" pos="2160">
          <p15:clr>
            <a:srgbClr val="FBAE40"/>
          </p15:clr>
        </p15:guide>
        <p15:guide id="2" pos="5382">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58980"/>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lvl1pPr>
          </a:lstStyle>
          <a:p>
            <a:r>
              <a:rPr lang="en-US" noProof="0"/>
              <a:t>Click to Add Slide Title Here</a:t>
            </a:r>
          </a:p>
        </p:txBody>
      </p:sp>
      <p:sp>
        <p:nvSpPr>
          <p:cNvPr id="20"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4"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noProof="0"/>
              <a:t>Click to edit Master text styles</a:t>
            </a:r>
          </a:p>
        </p:txBody>
      </p:sp>
      <p:sp>
        <p:nvSpPr>
          <p:cNvPr id="2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 name="Oval 1">
            <a:extLst>
              <a:ext uri="{FF2B5EF4-FFF2-40B4-BE49-F238E27FC236}">
                <a16:creationId xmlns:a16="http://schemas.microsoft.com/office/drawing/2014/main" id="{7E5B409A-28A1-4F13-9C1C-E15291930DF1}"/>
              </a:ext>
            </a:extLst>
          </p:cNvPr>
          <p:cNvSpPr/>
          <p:nvPr userDrawn="1"/>
        </p:nvSpPr>
        <p:spPr>
          <a:xfrm>
            <a:off x="6721671" y="1047456"/>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Oval 16">
            <a:extLst>
              <a:ext uri="{FF2B5EF4-FFF2-40B4-BE49-F238E27FC236}">
                <a16:creationId xmlns:a16="http://schemas.microsoft.com/office/drawing/2014/main" id="{B0A9508C-D302-4643-AFFA-37BE20A4CF91}"/>
              </a:ext>
            </a:extLst>
          </p:cNvPr>
          <p:cNvSpPr/>
          <p:nvPr userDrawn="1"/>
        </p:nvSpPr>
        <p:spPr>
          <a:xfrm>
            <a:off x="6721671" y="2342488"/>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3C430BF1-F654-4C13-9094-97AE78B80696}"/>
              </a:ext>
            </a:extLst>
          </p:cNvPr>
          <p:cNvSpPr/>
          <p:nvPr userDrawn="1"/>
        </p:nvSpPr>
        <p:spPr>
          <a:xfrm>
            <a:off x="6721671" y="3644740"/>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Oval 26">
            <a:extLst>
              <a:ext uri="{FF2B5EF4-FFF2-40B4-BE49-F238E27FC236}">
                <a16:creationId xmlns:a16="http://schemas.microsoft.com/office/drawing/2014/main" id="{94F3E6A2-CCB8-4870-9797-40002216D2B3}"/>
              </a:ext>
            </a:extLst>
          </p:cNvPr>
          <p:cNvSpPr/>
          <p:nvPr userDrawn="1"/>
        </p:nvSpPr>
        <p:spPr>
          <a:xfrm>
            <a:off x="6721671" y="4935469"/>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3">
            <a:extLst>
              <a:ext uri="{FF2B5EF4-FFF2-40B4-BE49-F238E27FC236}">
                <a16:creationId xmlns:a16="http://schemas.microsoft.com/office/drawing/2014/main" id="{83725AD6-E3CC-4FAC-94F3-1F4CB56D222F}"/>
              </a:ext>
            </a:extLst>
          </p:cNvPr>
          <p:cNvSpPr>
            <a:spLocks noGrp="1"/>
          </p:cNvSpPr>
          <p:nvPr>
            <p:ph type="pic" sz="quarter" idx="21"/>
          </p:nvPr>
        </p:nvSpPr>
        <p:spPr>
          <a:xfrm>
            <a:off x="6874411" y="1200196"/>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28" name="Picture Placeholder 3">
            <a:extLst>
              <a:ext uri="{FF2B5EF4-FFF2-40B4-BE49-F238E27FC236}">
                <a16:creationId xmlns:a16="http://schemas.microsoft.com/office/drawing/2014/main" id="{C80D4B49-1275-4A83-A987-EC233FB6CC38}"/>
              </a:ext>
            </a:extLst>
          </p:cNvPr>
          <p:cNvSpPr>
            <a:spLocks noGrp="1"/>
          </p:cNvSpPr>
          <p:nvPr>
            <p:ph type="pic" sz="quarter" idx="22"/>
          </p:nvPr>
        </p:nvSpPr>
        <p:spPr>
          <a:xfrm>
            <a:off x="6874411" y="2506752"/>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29" name="Picture Placeholder 3">
            <a:extLst>
              <a:ext uri="{FF2B5EF4-FFF2-40B4-BE49-F238E27FC236}">
                <a16:creationId xmlns:a16="http://schemas.microsoft.com/office/drawing/2014/main" id="{7B475AE2-C1A9-4191-A31B-5D6893397E23}"/>
              </a:ext>
            </a:extLst>
          </p:cNvPr>
          <p:cNvSpPr>
            <a:spLocks noGrp="1"/>
          </p:cNvSpPr>
          <p:nvPr>
            <p:ph type="pic" sz="quarter" idx="23"/>
          </p:nvPr>
        </p:nvSpPr>
        <p:spPr>
          <a:xfrm>
            <a:off x="6874411" y="3797479"/>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30" name="Picture Placeholder 3">
            <a:extLst>
              <a:ext uri="{FF2B5EF4-FFF2-40B4-BE49-F238E27FC236}">
                <a16:creationId xmlns:a16="http://schemas.microsoft.com/office/drawing/2014/main" id="{C29F28E2-C28B-447C-818F-8676A82EEAA9}"/>
              </a:ext>
            </a:extLst>
          </p:cNvPr>
          <p:cNvSpPr>
            <a:spLocks noGrp="1"/>
          </p:cNvSpPr>
          <p:nvPr>
            <p:ph type="pic" sz="quarter" idx="24"/>
          </p:nvPr>
        </p:nvSpPr>
        <p:spPr>
          <a:xfrm>
            <a:off x="6874411" y="5088208"/>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3761932444"/>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3721472"/>
            <a:ext cx="12192000" cy="3136523"/>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1378803" y="2592710"/>
            <a:ext cx="973759" cy="973759"/>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422610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7073413"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992071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3923752"/>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3916626"/>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541483"/>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266098279"/>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4604472"/>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4597346"/>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2"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15"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731691"/>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7"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0" name="Oval 19">
            <a:extLst>
              <a:ext uri="{FF2B5EF4-FFF2-40B4-BE49-F238E27FC236}">
                <a16:creationId xmlns:a16="http://schemas.microsoft.com/office/drawing/2014/main" id="{7D7457D0-C252-49A3-9635-C29B38A49BDC}"/>
              </a:ext>
            </a:extLst>
          </p:cNvPr>
          <p:cNvSpPr/>
          <p:nvPr userDrawn="1"/>
        </p:nvSpPr>
        <p:spPr>
          <a:xfrm>
            <a:off x="117962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566715FF-568E-4151-A75B-79EC2EC52AED}"/>
              </a:ext>
            </a:extLst>
          </p:cNvPr>
          <p:cNvSpPr/>
          <p:nvPr userDrawn="1"/>
        </p:nvSpPr>
        <p:spPr>
          <a:xfrm>
            <a:off x="4025670"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E41CAAB-44C4-48D7-80E1-3BF0D8006A5A}"/>
              </a:ext>
            </a:extLst>
          </p:cNvPr>
          <p:cNvSpPr/>
          <p:nvPr userDrawn="1"/>
        </p:nvSpPr>
        <p:spPr>
          <a:xfrm>
            <a:off x="687171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3251A171-181E-416A-9BB8-F6DBEB470707}"/>
              </a:ext>
            </a:extLst>
          </p:cNvPr>
          <p:cNvSpPr/>
          <p:nvPr userDrawn="1"/>
        </p:nvSpPr>
        <p:spPr>
          <a:xfrm>
            <a:off x="9717761"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3">
            <a:extLst>
              <a:ext uri="{FF2B5EF4-FFF2-40B4-BE49-F238E27FC236}">
                <a16:creationId xmlns:a16="http://schemas.microsoft.com/office/drawing/2014/main" id="{FE6EF7CF-2190-49FE-8BAE-D2863ECD5CAD}"/>
              </a:ext>
            </a:extLst>
          </p:cNvPr>
          <p:cNvSpPr>
            <a:spLocks noGrp="1"/>
          </p:cNvSpPr>
          <p:nvPr>
            <p:ph type="pic" sz="quarter" idx="21"/>
          </p:nvPr>
        </p:nvSpPr>
        <p:spPr>
          <a:xfrm>
            <a:off x="13955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5" name="Picture Placeholder 3">
            <a:extLst>
              <a:ext uri="{FF2B5EF4-FFF2-40B4-BE49-F238E27FC236}">
                <a16:creationId xmlns:a16="http://schemas.microsoft.com/office/drawing/2014/main" id="{47D99824-ECF4-4A44-A7CE-84F3AC262C34}"/>
              </a:ext>
            </a:extLst>
          </p:cNvPr>
          <p:cNvSpPr>
            <a:spLocks noGrp="1"/>
          </p:cNvSpPr>
          <p:nvPr>
            <p:ph type="pic" sz="quarter" idx="22"/>
          </p:nvPr>
        </p:nvSpPr>
        <p:spPr>
          <a:xfrm>
            <a:off x="42149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6" name="Picture Placeholder 3">
            <a:extLst>
              <a:ext uri="{FF2B5EF4-FFF2-40B4-BE49-F238E27FC236}">
                <a16:creationId xmlns:a16="http://schemas.microsoft.com/office/drawing/2014/main" id="{F1AE9D02-1431-4CC3-8919-5D21732C45C5}"/>
              </a:ext>
            </a:extLst>
          </p:cNvPr>
          <p:cNvSpPr>
            <a:spLocks noGrp="1"/>
          </p:cNvSpPr>
          <p:nvPr>
            <p:ph type="pic" sz="quarter" idx="23"/>
          </p:nvPr>
        </p:nvSpPr>
        <p:spPr>
          <a:xfrm>
            <a:off x="70978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7" name="Picture Placeholder 3">
            <a:extLst>
              <a:ext uri="{FF2B5EF4-FFF2-40B4-BE49-F238E27FC236}">
                <a16:creationId xmlns:a16="http://schemas.microsoft.com/office/drawing/2014/main" id="{69207058-4EB8-4D3C-B236-53DC24F30D93}"/>
              </a:ext>
            </a:extLst>
          </p:cNvPr>
          <p:cNvSpPr>
            <a:spLocks noGrp="1"/>
          </p:cNvSpPr>
          <p:nvPr>
            <p:ph type="pic" sz="quarter" idx="24"/>
          </p:nvPr>
        </p:nvSpPr>
        <p:spPr>
          <a:xfrm>
            <a:off x="99553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50109674"/>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2234610"/>
            <a:ext cx="4008437" cy="1395208"/>
          </a:xfrm>
        </p:spPr>
        <p:txBody>
          <a:bodyPr lIns="0" anchor="b"/>
          <a:lstStyle>
            <a:lvl1pPr>
              <a:defRPr b="1"/>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369547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6602922" y="954224"/>
            <a:ext cx="973759" cy="973759"/>
          </a:xfrm>
          <a:prstGeom prst="ellipse">
            <a:avLst/>
          </a:prstGeom>
          <a:noFill/>
          <a:ln w="3810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6602922" y="2245735"/>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6602922" y="3537246"/>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6602922" y="4828757"/>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3276108"/>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4070189039"/>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5/6/2022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936341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Rectangle 2" title="Decorative"/>
          <p:cNvSpPr/>
          <p:nvPr userDrawn="1"/>
        </p:nvSpPr>
        <p:spPr>
          <a:xfrm>
            <a:off x="0" y="0"/>
            <a:ext cx="12192000" cy="2809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1513581" y="597067"/>
            <a:ext cx="8768625" cy="1149325"/>
          </a:xfrm>
        </p:spPr>
        <p:txBody>
          <a:bodyPr lIns="0"/>
          <a:lstStyle>
            <a:lvl1pPr algn="ctr">
              <a:defRPr>
                <a:solidFill>
                  <a:schemeClr val="bg1"/>
                </a:solidFill>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1038871" y="3050995"/>
            <a:ext cx="1643384" cy="1643384"/>
          </a:xfrm>
          <a:prstGeom prst="rect">
            <a:avLst/>
          </a:prstGeom>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3842264" y="3050995"/>
            <a:ext cx="1643384" cy="1643384"/>
          </a:xfrm>
          <a:prstGeom prst="rect">
            <a:avLst/>
          </a:prstGeom>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6645657" y="3061267"/>
            <a:ext cx="1643384" cy="1643384"/>
          </a:xfrm>
          <a:prstGeom prst="rect">
            <a:avLst/>
          </a:prstGeom>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449049" y="3061267"/>
            <a:ext cx="1643384" cy="1643384"/>
          </a:xfrm>
          <a:prstGeom prst="rect">
            <a:avLst/>
          </a:prstGeom>
        </p:spPr>
        <p:txBody>
          <a:bodyPr/>
          <a:lstStyle/>
          <a:p>
            <a:r>
              <a:rPr lang="en-US"/>
              <a:t>Click icon to add picture</a:t>
            </a: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604711"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604711"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3410942"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3410942"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7" name="Text Placeholder 6">
            <a:extLst>
              <a:ext uri="{FF2B5EF4-FFF2-40B4-BE49-F238E27FC236}">
                <a16:creationId xmlns:a16="http://schemas.microsoft.com/office/drawing/2014/main" id="{5A499762-AEDB-43BC-89CC-CC0602BEAF73}"/>
              </a:ext>
            </a:extLst>
          </p:cNvPr>
          <p:cNvSpPr>
            <a:spLocks noGrp="1"/>
          </p:cNvSpPr>
          <p:nvPr>
            <p:ph type="body" sz="quarter" idx="23"/>
          </p:nvPr>
        </p:nvSpPr>
        <p:spPr>
          <a:xfrm>
            <a:off x="621717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8" name="Text Placeholder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621717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9" name="Text Placeholder 6">
            <a:extLst>
              <a:ext uri="{FF2B5EF4-FFF2-40B4-BE49-F238E27FC236}">
                <a16:creationId xmlns:a16="http://schemas.microsoft.com/office/drawing/2014/main" id="{DB92C933-F978-486C-A305-0BAC73E0F152}"/>
              </a:ext>
            </a:extLst>
          </p:cNvPr>
          <p:cNvSpPr>
            <a:spLocks noGrp="1"/>
          </p:cNvSpPr>
          <p:nvPr>
            <p:ph type="body" sz="quarter" idx="25"/>
          </p:nvPr>
        </p:nvSpPr>
        <p:spPr>
          <a:xfrm>
            <a:off x="902340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20" name="Text Placeholder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902340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21"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759266"/>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solidFill>
                <a:schemeClr val="bg1"/>
              </a:solidFill>
            </a:endParaRPr>
          </a:p>
        </p:txBody>
      </p:sp>
    </p:spTree>
    <p:extLst>
      <p:ext uri="{BB962C8B-B14F-4D97-AF65-F5344CB8AC3E}">
        <p14:creationId xmlns:p14="http://schemas.microsoft.com/office/powerpoint/2010/main" val="2167943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4" name="Rectangle 3" title="Decorative"/>
          <p:cNvSpPr/>
          <p:nvPr userDrawn="1"/>
        </p:nvSpPr>
        <p:spPr>
          <a:xfrm>
            <a:off x="0" y="1964267"/>
            <a:ext cx="3052729" cy="2443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title="Decorative"/>
          <p:cNvSpPr/>
          <p:nvPr userDrawn="1"/>
        </p:nvSpPr>
        <p:spPr>
          <a:xfrm>
            <a:off x="6092848" y="1964267"/>
            <a:ext cx="3052729" cy="24435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title="Decorative"/>
          <p:cNvSpPr/>
          <p:nvPr userDrawn="1"/>
        </p:nvSpPr>
        <p:spPr>
          <a:xfrm>
            <a:off x="9139272" y="4414498"/>
            <a:ext cx="3052729" cy="2443502"/>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userDrawn="1">
            <p:ph type="title"/>
          </p:nvPr>
        </p:nvSpPr>
        <p:spPr>
          <a:xfrm>
            <a:off x="2106887" y="616350"/>
            <a:ext cx="7978227" cy="1062602"/>
          </a:xfrm>
        </p:spPr>
        <p:txBody>
          <a:bodyPr lIns="0"/>
          <a:lstStyle>
            <a:lvl1pPr algn="ctr">
              <a:defRPr>
                <a:solidFill>
                  <a:schemeClr val="tx2"/>
                </a:solidFill>
              </a:defRPr>
            </a:lvl1pPr>
          </a:lstStyle>
          <a:p>
            <a:r>
              <a:rPr lang="en-US"/>
              <a:t>Click to edit Master title style</a:t>
            </a:r>
            <a:endParaRPr lang="en-US" dirty="0"/>
          </a:p>
        </p:txBody>
      </p:sp>
      <p:sp>
        <p:nvSpPr>
          <p:cNvPr id="30"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0" y="4416552"/>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32"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3046424" y="1964267"/>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33"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137904" y="1964267"/>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26" name="Rectangle 25" title="Decorative"/>
          <p:cNvSpPr/>
          <p:nvPr userDrawn="1"/>
        </p:nvSpPr>
        <p:spPr>
          <a:xfrm>
            <a:off x="3046424" y="4414498"/>
            <a:ext cx="3052729" cy="2443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userDrawn="1">
            <p:ph type="body" sz="quarter" idx="15"/>
          </p:nvPr>
        </p:nvSpPr>
        <p:spPr>
          <a:xfrm>
            <a:off x="264410"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userDrawn="1">
            <p:ph type="body" sz="quarter" idx="16" hasCustomPrompt="1"/>
          </p:nvPr>
        </p:nvSpPr>
        <p:spPr>
          <a:xfrm>
            <a:off x="264410"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userDrawn="1">
            <p:ph type="body" sz="quarter" idx="17"/>
          </p:nvPr>
        </p:nvSpPr>
        <p:spPr>
          <a:xfrm>
            <a:off x="6359042"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userDrawn="1">
            <p:ph type="body" sz="quarter" idx="18" hasCustomPrompt="1"/>
          </p:nvPr>
        </p:nvSpPr>
        <p:spPr>
          <a:xfrm>
            <a:off x="6359042"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userDrawn="1">
            <p:ph type="body" sz="quarter" idx="19"/>
          </p:nvPr>
        </p:nvSpPr>
        <p:spPr>
          <a:xfrm>
            <a:off x="3288925"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userDrawn="1">
            <p:ph type="body" sz="quarter" idx="20" hasCustomPrompt="1"/>
          </p:nvPr>
        </p:nvSpPr>
        <p:spPr>
          <a:xfrm>
            <a:off x="3288925"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userDrawn="1">
            <p:ph type="body" sz="quarter" idx="21"/>
          </p:nvPr>
        </p:nvSpPr>
        <p:spPr>
          <a:xfrm>
            <a:off x="9412281"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userDrawn="1">
            <p:ph type="body" sz="quarter" idx="22" hasCustomPrompt="1"/>
          </p:nvPr>
        </p:nvSpPr>
        <p:spPr>
          <a:xfrm>
            <a:off x="9412281"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31"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6092848" y="4416552"/>
            <a:ext cx="3054096" cy="2441448"/>
          </a:xfrm>
          <a:prstGeom prst="rect">
            <a:avLst/>
          </a:prstGeom>
        </p:spPr>
        <p:txBody>
          <a:bodyPr>
            <a:normAutofit/>
          </a:bodyPr>
          <a:lstStyle>
            <a:lvl1pPr algn="ctr">
              <a:defRPr sz="1600"/>
            </a:lvl1pPr>
          </a:lstStyle>
          <a:p>
            <a:r>
              <a:rPr lang="en-US"/>
              <a:t>Click icon to add picture</a:t>
            </a:r>
            <a:endParaRPr lang="en-US" dirty="0"/>
          </a:p>
        </p:txBody>
      </p:sp>
    </p:spTree>
    <p:extLst>
      <p:ext uri="{BB962C8B-B14F-4D97-AF65-F5344CB8AC3E}">
        <p14:creationId xmlns:p14="http://schemas.microsoft.com/office/powerpoint/2010/main" val="24729442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accent1"/>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2247900"/>
            <a:ext cx="5620473" cy="3870325"/>
          </a:xfrm>
        </p:spPr>
        <p:txBody>
          <a:bodyPr/>
          <a:lstStyle/>
          <a:p>
            <a:r>
              <a:rPr lang="en-US" noProof="0"/>
              <a:t>Click icon to add chart</a:t>
            </a:r>
            <a:endParaRPr lang="en-US" noProof="0" dirty="0"/>
          </a:p>
        </p:txBody>
      </p:sp>
      <p:sp>
        <p:nvSpPr>
          <p:cNvPr id="2" name="Rectangle 1">
            <a:extLst>
              <a:ext uri="{FF2B5EF4-FFF2-40B4-BE49-F238E27FC236}">
                <a16:creationId xmlns:a16="http://schemas.microsoft.com/office/drawing/2014/main" id="{2B5F4DF3-3822-4AC9-9C82-C8D284E443EB}"/>
              </a:ext>
            </a:extLst>
          </p:cNvPr>
          <p:cNvSpPr/>
          <p:nvPr userDrawn="1"/>
        </p:nvSpPr>
        <p:spPr>
          <a:xfrm>
            <a:off x="5937569" y="2082800"/>
            <a:ext cx="5620473" cy="1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7105656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p>
            <a:r>
              <a:rPr lang="en-US" noProof="0"/>
              <a:t>Click icon to add chart</a:t>
            </a:r>
            <a:endParaRPr lang="en-US" noProof="0" dirty="0"/>
          </a:p>
        </p:txBody>
      </p:sp>
      <p:sp>
        <p:nvSpPr>
          <p:cNvPr id="7" name="Shape 62" title="Decorative">
            <a:extLst>
              <a:ext uri="{FF2B5EF4-FFF2-40B4-BE49-F238E27FC236}">
                <a16:creationId xmlns:a16="http://schemas.microsoft.com/office/drawing/2014/main" id="{5C48ADE8-5D65-4FF2-93E1-D504137454D1}"/>
              </a:ext>
            </a:extLst>
          </p:cNvPr>
          <p:cNvSpPr/>
          <p:nvPr userDrawn="1"/>
        </p:nvSpPr>
        <p:spPr>
          <a:xfrm flipV="1">
            <a:off x="5770807" y="839972"/>
            <a:ext cx="0" cy="5370328"/>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30697636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39918329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3558922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392680"/>
            <a:ext cx="10719842" cy="4167505"/>
          </a:xfrm>
        </p:spPr>
        <p:txBody>
          <a:bodyPr/>
          <a:lstStyle/>
          <a:p>
            <a:r>
              <a:rPr lang="en-US" noProof="0"/>
              <a:t>Click icon to add chart</a:t>
            </a:r>
            <a:endParaRPr lang="en-US" noProof="0" dirty="0"/>
          </a:p>
        </p:txBody>
      </p:sp>
    </p:spTree>
    <p:extLst>
      <p:ext uri="{BB962C8B-B14F-4D97-AF65-F5344CB8AC3E}">
        <p14:creationId xmlns:p14="http://schemas.microsoft.com/office/powerpoint/2010/main" val="4457442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815420" y="2392680"/>
            <a:ext cx="5742622" cy="4023995"/>
          </a:xfrm>
        </p:spPr>
        <p:txBody>
          <a:bodyPr/>
          <a:lstStyle/>
          <a:p>
            <a:r>
              <a:rPr lang="en-US" noProof="0"/>
              <a:t>Click icon to add chart</a:t>
            </a:r>
            <a:endParaRPr lang="en-US" noProof="0" dirty="0"/>
          </a:p>
        </p:txBody>
      </p:sp>
      <p:sp>
        <p:nvSpPr>
          <p:cNvPr id="4" name="Picture Placeholder 3" title="Decorative">
            <a:extLst>
              <a:ext uri="{FF2B5EF4-FFF2-40B4-BE49-F238E27FC236}">
                <a16:creationId xmlns:a16="http://schemas.microsoft.com/office/drawing/2014/main" id="{C9E9201F-1E54-4CE0-974D-2A45F04F48B9}"/>
              </a:ext>
            </a:extLst>
          </p:cNvPr>
          <p:cNvSpPr>
            <a:spLocks noGrp="1"/>
          </p:cNvSpPr>
          <p:nvPr>
            <p:ph type="pic" sz="quarter" idx="14"/>
          </p:nvPr>
        </p:nvSpPr>
        <p:spPr>
          <a:xfrm>
            <a:off x="838200" y="2392045"/>
            <a:ext cx="4776788" cy="4023995"/>
          </a:xfrm>
        </p:spPr>
        <p:txBody>
          <a:bodyPr/>
          <a:lstStyle/>
          <a:p>
            <a:r>
              <a:rPr lang="en-US" noProof="0"/>
              <a:t>Click icon to add picture</a:t>
            </a:r>
            <a:endParaRPr lang="en-US" noProof="0" dirty="0"/>
          </a:p>
        </p:txBody>
      </p:sp>
    </p:spTree>
    <p:extLst>
      <p:ext uri="{BB962C8B-B14F-4D97-AF65-F5344CB8AC3E}">
        <p14:creationId xmlns:p14="http://schemas.microsoft.com/office/powerpoint/2010/main" val="38077675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700" y="289560"/>
            <a:ext cx="10896600" cy="893218"/>
          </a:xfrm>
        </p:spPr>
        <p:txBody>
          <a:bodyPr anchor="b"/>
          <a:lstStyle>
            <a:lvl1pPr algn="ctr">
              <a:defRPr/>
            </a:lvl1pPr>
          </a:lstStyle>
          <a:p>
            <a:r>
              <a:rPr lang="en-US" dirty="0"/>
              <a:t>CLICK TO EDIT MASTER TITLE STYLE</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700" y="1097363"/>
            <a:ext cx="10896600" cy="602887"/>
          </a:xfrm>
        </p:spPr>
        <p:txBody>
          <a:bodyPr anchor="ctr">
            <a:normAutofit/>
          </a:bodyPr>
          <a:lstStyle>
            <a:lvl1pPr marL="0" indent="0" algn="ctr">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
        <p:nvSpPr>
          <p:cNvPr id="4" name="Table Placeholder 3" title="Decorative">
            <a:extLst>
              <a:ext uri="{FF2B5EF4-FFF2-40B4-BE49-F238E27FC236}">
                <a16:creationId xmlns:a16="http://schemas.microsoft.com/office/drawing/2014/main" id="{EC1740A4-BBA1-4296-9738-ADD3B80B2439}"/>
              </a:ext>
            </a:extLst>
          </p:cNvPr>
          <p:cNvSpPr>
            <a:spLocks noGrp="1"/>
          </p:cNvSpPr>
          <p:nvPr>
            <p:ph type="tbl" sz="quarter" idx="13"/>
          </p:nvPr>
        </p:nvSpPr>
        <p:spPr>
          <a:xfrm>
            <a:off x="647700" y="1806575"/>
            <a:ext cx="10896600" cy="4578350"/>
          </a:xfrm>
        </p:spPr>
        <p:txBody>
          <a:bodyPr/>
          <a:lstStyle/>
          <a:p>
            <a:r>
              <a:rPr lang="en-US"/>
              <a:t>Click icon to add table</a:t>
            </a:r>
            <a:endParaRPr lang="en-US" dirty="0"/>
          </a:p>
        </p:txBody>
      </p:sp>
    </p:spTree>
    <p:extLst>
      <p:ext uri="{BB962C8B-B14F-4D97-AF65-F5344CB8AC3E}">
        <p14:creationId xmlns:p14="http://schemas.microsoft.com/office/powerpoint/2010/main" val="9647195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1237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94070D-8484-4B7B-ADE0-4CCDD6380285}"/>
              </a:ext>
              <a:ext uri="{C183D7F6-B498-43B3-948B-1728B52AA6E4}">
                <adec:decorative xmlns:adec="http://schemas.microsoft.com/office/drawing/2017/decorative" val="1"/>
              </a:ext>
            </a:extLst>
          </p:cNvPr>
          <p:cNvSpPr/>
          <p:nvPr userDrawn="1"/>
        </p:nvSpPr>
        <p:spPr>
          <a:xfrm>
            <a:off x="-8626" y="5120639"/>
            <a:ext cx="12200626" cy="173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25" name="Text Placeholder 2"/>
          <p:cNvSpPr>
            <a:spLocks noGrp="1"/>
          </p:cNvSpPr>
          <p:nvPr>
            <p:ph type="body" idx="1" hasCustomPrompt="1"/>
          </p:nvPr>
        </p:nvSpPr>
        <p:spPr>
          <a:xfrm>
            <a:off x="759402" y="5330449"/>
            <a:ext cx="1938528" cy="557784"/>
          </a:xfrm>
        </p:spPr>
        <p:txBody>
          <a:bodyPr anchor="ctr">
            <a:noAutofit/>
          </a:bodyPr>
          <a:lstStyle>
            <a:lvl1pPr marL="0" indent="0" algn="ctr" defTabSz="914400" rtl="0" eaLnBrk="1" latinLnBrk="0" hangingPunct="1">
              <a:buNone/>
              <a:defRPr lang="en-US" sz="4000" b="1" kern="1200" dirty="0">
                <a:solidFill>
                  <a:srgbClr val="465359"/>
                </a:solidFill>
                <a:latin typeface="+mn-lt"/>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00%</a:t>
            </a:r>
          </a:p>
        </p:txBody>
      </p:sp>
      <p:sp>
        <p:nvSpPr>
          <p:cNvPr id="26" name="Content Placeholder 3"/>
          <p:cNvSpPr>
            <a:spLocks noGrp="1"/>
          </p:cNvSpPr>
          <p:nvPr>
            <p:ph sz="half" idx="2" hasCustomPrompt="1"/>
          </p:nvPr>
        </p:nvSpPr>
        <p:spPr>
          <a:xfrm>
            <a:off x="759405" y="5958718"/>
            <a:ext cx="1938528" cy="633065"/>
          </a:xfrm>
        </p:spPr>
        <p:txBody>
          <a:bodyPr anchor="t">
            <a:normAutofit/>
          </a:bodyPr>
          <a:lstStyle>
            <a:lvl1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1pPr>
            <a:lvl2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2pPr>
            <a:lvl3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3pPr>
            <a:lvl4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4pPr>
            <a:lvl5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5pPr>
          </a:lstStyle>
          <a:p>
            <a:pPr lvl="0"/>
            <a:r>
              <a:rPr lang="en-US" dirty="0"/>
              <a:t>Click to edit Master text styles</a:t>
            </a:r>
          </a:p>
        </p:txBody>
      </p:sp>
      <p:sp>
        <p:nvSpPr>
          <p:cNvPr id="27" name="Text Placeholder 2"/>
          <p:cNvSpPr>
            <a:spLocks noGrp="1"/>
          </p:cNvSpPr>
          <p:nvPr>
            <p:ph type="body" idx="10" hasCustomPrompt="1"/>
          </p:nvPr>
        </p:nvSpPr>
        <p:spPr>
          <a:xfrm>
            <a:off x="3642897" y="5330449"/>
            <a:ext cx="1938528" cy="557784"/>
          </a:xfrm>
        </p:spPr>
        <p:txBody>
          <a:bodyPr anchor="ctr">
            <a:noAutofit/>
          </a:bodyPr>
          <a:lstStyle>
            <a:lvl1pPr marL="0" indent="0" algn="ctr" defTabSz="914400" rtl="0" eaLnBrk="1" latinLnBrk="0" hangingPunct="1">
              <a:buNone/>
              <a:defRPr lang="en-US" sz="4000" b="1" kern="1200" dirty="0">
                <a:solidFill>
                  <a:schemeClr val="accent1"/>
                </a:solidFill>
                <a:latin typeface="+mn-lt"/>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00%</a:t>
            </a:r>
          </a:p>
        </p:txBody>
      </p:sp>
      <p:sp>
        <p:nvSpPr>
          <p:cNvPr id="28" name="Content Placeholder 3"/>
          <p:cNvSpPr>
            <a:spLocks noGrp="1"/>
          </p:cNvSpPr>
          <p:nvPr>
            <p:ph sz="half" idx="11" hasCustomPrompt="1"/>
          </p:nvPr>
        </p:nvSpPr>
        <p:spPr>
          <a:xfrm>
            <a:off x="3642900" y="5958718"/>
            <a:ext cx="1938528" cy="633065"/>
          </a:xfrm>
        </p:spPr>
        <p:txBody>
          <a:bodyPr anchor="t">
            <a:normAutofit/>
          </a:bodyPr>
          <a:lstStyle>
            <a:lvl1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1pPr>
            <a:lvl2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2pPr>
            <a:lvl3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3pPr>
            <a:lvl4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4pPr>
            <a:lvl5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5pPr>
          </a:lstStyle>
          <a:p>
            <a:pPr lvl="0"/>
            <a:r>
              <a:rPr lang="en-US" dirty="0"/>
              <a:t>Click to edit Master text styles</a:t>
            </a:r>
          </a:p>
        </p:txBody>
      </p:sp>
      <p:sp>
        <p:nvSpPr>
          <p:cNvPr id="29" name="Text Placeholder 2"/>
          <p:cNvSpPr>
            <a:spLocks noGrp="1"/>
          </p:cNvSpPr>
          <p:nvPr>
            <p:ph type="body" idx="12" hasCustomPrompt="1"/>
          </p:nvPr>
        </p:nvSpPr>
        <p:spPr>
          <a:xfrm>
            <a:off x="6526392" y="5330449"/>
            <a:ext cx="1938528" cy="557784"/>
          </a:xfrm>
        </p:spPr>
        <p:txBody>
          <a:bodyPr anchor="ctr">
            <a:noAutofit/>
          </a:bodyPr>
          <a:lstStyle>
            <a:lvl1pPr marL="0" indent="0" algn="ctr" defTabSz="914400" rtl="0" eaLnBrk="1" latinLnBrk="0" hangingPunct="1">
              <a:buNone/>
              <a:defRPr lang="en-US" sz="4000" b="1" kern="1200" dirty="0">
                <a:solidFill>
                  <a:schemeClr val="accent2"/>
                </a:solidFill>
                <a:latin typeface="+mn-lt"/>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00%</a:t>
            </a:r>
          </a:p>
        </p:txBody>
      </p:sp>
      <p:sp>
        <p:nvSpPr>
          <p:cNvPr id="30" name="Content Placeholder 3"/>
          <p:cNvSpPr>
            <a:spLocks noGrp="1"/>
          </p:cNvSpPr>
          <p:nvPr>
            <p:ph sz="half" idx="13" hasCustomPrompt="1"/>
          </p:nvPr>
        </p:nvSpPr>
        <p:spPr>
          <a:xfrm>
            <a:off x="6526395" y="5958718"/>
            <a:ext cx="1938528" cy="633065"/>
          </a:xfrm>
        </p:spPr>
        <p:txBody>
          <a:bodyPr anchor="t">
            <a:normAutofit/>
          </a:bodyPr>
          <a:lstStyle>
            <a:lvl1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1pPr>
            <a:lvl2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2pPr>
            <a:lvl3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3pPr>
            <a:lvl4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4pPr>
            <a:lvl5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5pPr>
          </a:lstStyle>
          <a:p>
            <a:pPr lvl="0"/>
            <a:r>
              <a:rPr lang="en-US" dirty="0"/>
              <a:t>Click to edit Master text styles</a:t>
            </a:r>
          </a:p>
        </p:txBody>
      </p:sp>
      <p:sp>
        <p:nvSpPr>
          <p:cNvPr id="31" name="Text Placeholder 2"/>
          <p:cNvSpPr>
            <a:spLocks noGrp="1"/>
          </p:cNvSpPr>
          <p:nvPr>
            <p:ph type="body" idx="14" hasCustomPrompt="1"/>
          </p:nvPr>
        </p:nvSpPr>
        <p:spPr>
          <a:xfrm>
            <a:off x="9409888" y="5330449"/>
            <a:ext cx="1938528" cy="557784"/>
          </a:xfrm>
        </p:spPr>
        <p:txBody>
          <a:bodyPr anchor="ctr">
            <a:noAutofit/>
          </a:bodyPr>
          <a:lstStyle>
            <a:lvl1pPr marL="0" indent="0" algn="ctr" defTabSz="914400" rtl="0" eaLnBrk="1" latinLnBrk="0" hangingPunct="1">
              <a:buNone/>
              <a:defRPr lang="en-US" sz="4000" b="1" kern="1200" dirty="0">
                <a:solidFill>
                  <a:schemeClr val="accent2"/>
                </a:solidFill>
                <a:latin typeface="+mn-lt"/>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00%</a:t>
            </a:r>
          </a:p>
        </p:txBody>
      </p:sp>
      <p:sp>
        <p:nvSpPr>
          <p:cNvPr id="32" name="Content Placeholder 3"/>
          <p:cNvSpPr>
            <a:spLocks noGrp="1"/>
          </p:cNvSpPr>
          <p:nvPr>
            <p:ph sz="half" idx="15" hasCustomPrompt="1"/>
          </p:nvPr>
        </p:nvSpPr>
        <p:spPr>
          <a:xfrm>
            <a:off x="9409891" y="5958718"/>
            <a:ext cx="1938528" cy="633065"/>
          </a:xfrm>
        </p:spPr>
        <p:txBody>
          <a:bodyPr anchor="t">
            <a:normAutofit/>
          </a:bodyPr>
          <a:lstStyle>
            <a:lvl1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1pPr>
            <a:lvl2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2pPr>
            <a:lvl3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3pPr>
            <a:lvl4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4pPr>
            <a:lvl5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0458654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323659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7" name="Picture Placeholder 6" title="Decorative">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160" y="450030"/>
            <a:ext cx="2578099"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1612562" y="1959892"/>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8070678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2315" y="1497808"/>
            <a:ext cx="3129335" cy="536019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3366714" y="-20671"/>
            <a:ext cx="3129336" cy="53970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7461446" y="2718684"/>
            <a:ext cx="3415560"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8555848" y="4281994"/>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1857847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4" title="Decorative">
            <a:extLst>
              <a:ext uri="{FF2B5EF4-FFF2-40B4-BE49-F238E27FC236}">
                <a16:creationId xmlns:a16="http://schemas.microsoft.com/office/drawing/2014/main" id="{AC817481-FC70-46B9-B779-4E5C04778C8E}"/>
              </a:ext>
            </a:extLst>
          </p:cNvPr>
          <p:cNvSpPr>
            <a:spLocks noGrp="1"/>
          </p:cNvSpPr>
          <p:nvPr>
            <p:ph type="pic" sz="quarter" idx="10"/>
          </p:nvPr>
        </p:nvSpPr>
        <p:spPr>
          <a:xfrm>
            <a:off x="212725" y="1260389"/>
            <a:ext cx="2816352" cy="3173816"/>
          </a:xfrm>
          <a:solidFill>
            <a:schemeClr val="bg1">
              <a:lumMod val="95000"/>
            </a:schemeClr>
          </a:solidFill>
        </p:spPr>
        <p:txBody>
          <a:bodyPr/>
          <a:lstStyle/>
          <a:p>
            <a:r>
              <a:rPr lang="en-US"/>
              <a:t>Click icon to add picture</a:t>
            </a:r>
            <a:endParaRPr lang="en-US" dirty="0"/>
          </a:p>
        </p:txBody>
      </p:sp>
      <p:sp>
        <p:nvSpPr>
          <p:cNvPr id="4"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1"/>
          </p:nvPr>
        </p:nvSpPr>
        <p:spPr>
          <a:xfrm>
            <a:off x="3194701" y="0"/>
            <a:ext cx="2817564" cy="3175686"/>
          </a:xfrm>
          <a:solidFill>
            <a:schemeClr val="bg1">
              <a:lumMod val="95000"/>
            </a:schemeClr>
          </a:solidFill>
        </p:spPr>
        <p:txBody>
          <a:bodyPr/>
          <a:lstStyle/>
          <a:p>
            <a:r>
              <a:rPr lang="en-US"/>
              <a:t>Click icon to add picture</a:t>
            </a:r>
            <a:endParaRPr lang="en-US" dirty="0"/>
          </a:p>
        </p:txBody>
      </p:sp>
      <p:sp>
        <p:nvSpPr>
          <p:cNvPr id="5" name="Picture Placeholder 4" title="Decorative">
            <a:extLst>
              <a:ext uri="{FF2B5EF4-FFF2-40B4-BE49-F238E27FC236}">
                <a16:creationId xmlns:a16="http://schemas.microsoft.com/office/drawing/2014/main" id="{00DB6AEA-811C-4554-97AF-7D4F2639BDC7}"/>
              </a:ext>
            </a:extLst>
          </p:cNvPr>
          <p:cNvSpPr>
            <a:spLocks noGrp="1"/>
          </p:cNvSpPr>
          <p:nvPr>
            <p:ph type="pic" sz="quarter" idx="12"/>
          </p:nvPr>
        </p:nvSpPr>
        <p:spPr>
          <a:xfrm>
            <a:off x="213361" y="4586414"/>
            <a:ext cx="5798904" cy="2271585"/>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75694821-2A94-40B8-8AAD-3E3762AFD388}"/>
              </a:ext>
            </a:extLst>
          </p:cNvPr>
          <p:cNvSpPr>
            <a:spLocks noGrp="1"/>
          </p:cNvSpPr>
          <p:nvPr>
            <p:ph type="pic" sz="quarter" idx="13"/>
          </p:nvPr>
        </p:nvSpPr>
        <p:spPr>
          <a:xfrm>
            <a:off x="6179737" y="4586414"/>
            <a:ext cx="2817564" cy="2271585"/>
          </a:xfrm>
          <a:solidFill>
            <a:schemeClr val="bg1">
              <a:lumMod val="95000"/>
            </a:schemeClr>
          </a:solidFill>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4"/>
          </p:nvPr>
        </p:nvSpPr>
        <p:spPr>
          <a:xfrm>
            <a:off x="6177889" y="2030436"/>
            <a:ext cx="2817564" cy="2403769"/>
          </a:xfrm>
          <a:solidFill>
            <a:schemeClr val="bg1">
              <a:lumMod val="95000"/>
            </a:schemeClr>
          </a:solidFill>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5"/>
          </p:nvPr>
        </p:nvSpPr>
        <p:spPr>
          <a:xfrm>
            <a:off x="9161076" y="0"/>
            <a:ext cx="2817564" cy="4434205"/>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213361" y="0"/>
            <a:ext cx="2815716" cy="10997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title="Decorative"/>
          <p:cNvSpPr/>
          <p:nvPr userDrawn="1"/>
        </p:nvSpPr>
        <p:spPr>
          <a:xfrm>
            <a:off x="3196549" y="3334454"/>
            <a:ext cx="2815716" cy="10997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title="Decorative"/>
          <p:cNvSpPr/>
          <p:nvPr userDrawn="1"/>
        </p:nvSpPr>
        <p:spPr>
          <a:xfrm>
            <a:off x="6179737" y="0"/>
            <a:ext cx="2815716" cy="1878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title="Decorative"/>
          <p:cNvSpPr/>
          <p:nvPr userDrawn="1"/>
        </p:nvSpPr>
        <p:spPr>
          <a:xfrm>
            <a:off x="9162924" y="4598770"/>
            <a:ext cx="2815716" cy="22592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67097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A430C0A-5464-4FE4-84EB-FF9C94016DF4}" type="datetimeFigureOut">
              <a:rPr lang="en-US" smtClean="0"/>
              <a:t>5/5/2022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22135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70A7B3-6521-4DCA-87E5-044747A908C1}" type="datetimeFigureOut">
              <a:rPr lang="en-US" smtClean="0"/>
              <a:t>5/5/2022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4109913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0C6404-AD6E-4860-8E75-697CA40B95DA}" type="datetimeFigureOut">
              <a:rPr lang="en-US" smtClean="0"/>
              <a:t>5/5/2022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44451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B134690-1557-4C89-A502-4959FE7FAD70}" type="datetimeFigureOut">
              <a:rPr lang="en-US" smtClean="0"/>
              <a:t>5/5/2022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9875872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smtClean="0"/>
              <a:t>5/5/2022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840896803"/>
      </p:ext>
    </p:extLst>
  </p:cSld>
  <p:clrMapOvr>
    <a:masterClrMapping/>
  </p:clrMapOvr>
  <p:hf sldNum="0"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smtClean="0"/>
              <a:t>5/5/2022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3204845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278504F-A551-4DE0-9316-4DCD1D8CC752}" type="datetimeFigureOut">
              <a:rPr lang="en-US" smtClean="0"/>
              <a:t>5/5/2022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80154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Rectangle 5"/>
          <p:cNvSpPr>
            <a:spLocks noChangeAspect="1"/>
          </p:cNvSpPr>
          <p:nvPr userDrawn="1"/>
        </p:nvSpPr>
        <p:spPr>
          <a:xfrm>
            <a:off x="1"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lvl1pPr>
              <a:defRPr>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bg2"/>
                </a:solidFill>
              </a:defRPr>
            </a:lvl1pPr>
          </a:lstStyle>
          <a:p>
            <a:fld id="{5DB4ED54-5B5E-4A04-93D3-5772E3CE3818}" type="datetime1">
              <a:rPr lang="en-US" smtClean="0"/>
              <a:pPr/>
              <a:t>5/6/2022</a:t>
            </a:fld>
            <a:endParaRPr lang="en-US" dirty="0"/>
          </a:p>
        </p:txBody>
      </p:sp>
      <p:sp>
        <p:nvSpPr>
          <p:cNvPr id="4" name="Footer Placeholder 3"/>
          <p:cNvSpPr>
            <a:spLocks noGrp="1"/>
          </p:cNvSpPr>
          <p:nvPr>
            <p:ph type="ftr" sz="quarter" idx="11"/>
          </p:nvPr>
        </p:nvSpPr>
        <p:spPr/>
        <p:txBody>
          <a:bodyPr/>
          <a:lstStyle>
            <a:lvl1pPr>
              <a:defRPr>
                <a:solidFill>
                  <a:schemeClr val="bg2"/>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3A98EE3D-8CD1-4C3F-BD1C-C98C9596463C}" type="slidenum">
              <a:rPr lang="en-US" smtClean="0"/>
              <a:pPr/>
              <a:t>‹#›</a:t>
            </a:fld>
            <a:endParaRPr lang="en-US" dirty="0"/>
          </a:p>
        </p:txBody>
      </p:sp>
      <p:sp>
        <p:nvSpPr>
          <p:cNvPr id="9" name="Picture Placeholder 5"/>
          <p:cNvSpPr>
            <a:spLocks noGrp="1"/>
          </p:cNvSpPr>
          <p:nvPr>
            <p:ph type="pic" sz="quarter" idx="13"/>
          </p:nvPr>
        </p:nvSpPr>
        <p:spPr>
          <a:xfrm>
            <a:off x="0" y="5245130"/>
            <a:ext cx="12192000" cy="1612870"/>
          </a:xfrm>
        </p:spPr>
        <p:txBody>
          <a:bodyPr/>
          <a:lstStyle/>
          <a:p>
            <a:r>
              <a:rPr lang="en-US"/>
              <a:t>Click icon to add picture</a:t>
            </a:r>
            <a:endParaRPr lang="en-US" dirty="0"/>
          </a:p>
        </p:txBody>
      </p:sp>
      <p:sp>
        <p:nvSpPr>
          <p:cNvPr id="10" name="Rectangle 9"/>
          <p:cNvSpPr/>
          <p:nvPr userDrawn="1"/>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userDrawn="1"/>
        </p:nvSpPr>
        <p:spPr>
          <a:xfrm>
            <a:off x="8042147" y="453643"/>
            <a:ext cx="3703320" cy="98554"/>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p:cNvSpPr/>
          <p:nvPr userDrawn="1"/>
        </p:nvSpPr>
        <p:spPr>
          <a:xfrm>
            <a:off x="4241830" y="457200"/>
            <a:ext cx="3703320" cy="91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1591324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1BE4249-C0D0-4B06-8692-E8BB871AF643}" type="datetimeFigureOut">
              <a:rPr lang="en-US" smtClean="0"/>
              <a:t>5/5/2022</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A7A6979-0714-4377-B894-6BE4C2D6E202}" type="slidenum">
              <a:rPr lang="en-US" smtClean="0"/>
              <a:t>‹#›</a:t>
            </a:fld>
            <a:endParaRPr lang="en-US" dirty="0"/>
          </a:p>
        </p:txBody>
      </p:sp>
    </p:spTree>
    <p:extLst>
      <p:ext uri="{BB962C8B-B14F-4D97-AF65-F5344CB8AC3E}">
        <p14:creationId xmlns:p14="http://schemas.microsoft.com/office/powerpoint/2010/main" val="23486417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42B0DB6-F5C7-45FB-8CF3-31B45F9C2DAC}" type="datetimeFigureOut">
              <a:rPr lang="en-US" smtClean="0"/>
              <a:t>5/5/2022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3566053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smtClean="0"/>
              <a:t>5/5/2022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2578631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smtClean="0"/>
              <a:t>5/5/2022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0554229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0" y="0"/>
            <a:ext cx="12192000" cy="6858000"/>
          </a:xfrm>
        </p:spPr>
        <p:txBody>
          <a:bodyPr/>
          <a:lstStyle>
            <a:lvl1pPr algn="ctr">
              <a:defRPr/>
            </a:lvl1pPr>
          </a:lstStyle>
          <a:p>
            <a:r>
              <a:rPr lang="en-US"/>
              <a:t>Click icon to add picture</a:t>
            </a:r>
            <a:endParaRPr lang="en-US" dirty="0"/>
          </a:p>
        </p:txBody>
      </p:sp>
      <p:sp>
        <p:nvSpPr>
          <p:cNvPr id="11" name="Rectangle 10"/>
          <p:cNvSpPr/>
          <p:nvPr userDrawn="1"/>
        </p:nvSpPr>
        <p:spPr>
          <a:xfrm>
            <a:off x="446534" y="4284627"/>
            <a:ext cx="11292840" cy="2011678"/>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 name="Subtitle 2"/>
          <p:cNvSpPr>
            <a:spLocks noGrp="1"/>
          </p:cNvSpPr>
          <p:nvPr>
            <p:ph type="subTitle" idx="1"/>
          </p:nvPr>
        </p:nvSpPr>
        <p:spPr>
          <a:xfrm>
            <a:off x="581194" y="5695849"/>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Rectangle 11"/>
          <p:cNvSpPr/>
          <p:nvPr userDrawn="1"/>
        </p:nvSpPr>
        <p:spPr>
          <a:xfrm>
            <a:off x="446534" y="4114808"/>
            <a:ext cx="1129284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4220835"/>
            <a:ext cx="10993549" cy="1475013"/>
          </a:xfrm>
          <a:effectLst/>
        </p:spPr>
        <p:txBody>
          <a:bodyPr anchor="b">
            <a:normAutofit/>
          </a:bodyPr>
          <a:lstStyle>
            <a:lvl1pP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993624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9" Type="http://schemas.openxmlformats.org/officeDocument/2006/relationships/slideLayout" Target="../slideLayouts/slideLayout57.xml"/><Relationship Id="rId21" Type="http://schemas.openxmlformats.org/officeDocument/2006/relationships/slideLayout" Target="../slideLayouts/slideLayout39.xml"/><Relationship Id="rId34" Type="http://schemas.openxmlformats.org/officeDocument/2006/relationships/slideLayout" Target="../slideLayouts/slideLayout52.xml"/><Relationship Id="rId42" Type="http://schemas.openxmlformats.org/officeDocument/2006/relationships/slideLayout" Target="../slideLayouts/slideLayout60.xml"/><Relationship Id="rId47" Type="http://schemas.openxmlformats.org/officeDocument/2006/relationships/slideLayout" Target="../slideLayouts/slideLayout65.xml"/><Relationship Id="rId50" Type="http://schemas.openxmlformats.org/officeDocument/2006/relationships/slideLayout" Target="../slideLayouts/slideLayout68.xml"/><Relationship Id="rId55" Type="http://schemas.openxmlformats.org/officeDocument/2006/relationships/slideLayout" Target="../slideLayouts/slideLayout73.xml"/><Relationship Id="rId63" Type="http://schemas.openxmlformats.org/officeDocument/2006/relationships/slideLayout" Target="../slideLayouts/slideLayout8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41" Type="http://schemas.openxmlformats.org/officeDocument/2006/relationships/slideLayout" Target="../slideLayouts/slideLayout59.xml"/><Relationship Id="rId54" Type="http://schemas.openxmlformats.org/officeDocument/2006/relationships/slideLayout" Target="../slideLayouts/slideLayout72.xml"/><Relationship Id="rId62" Type="http://schemas.openxmlformats.org/officeDocument/2006/relationships/slideLayout" Target="../slideLayouts/slideLayout8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slideLayout" Target="../slideLayouts/slideLayout50.xml"/><Relationship Id="rId37" Type="http://schemas.openxmlformats.org/officeDocument/2006/relationships/slideLayout" Target="../slideLayouts/slideLayout55.xml"/><Relationship Id="rId40" Type="http://schemas.openxmlformats.org/officeDocument/2006/relationships/slideLayout" Target="../slideLayouts/slideLayout58.xml"/><Relationship Id="rId45" Type="http://schemas.openxmlformats.org/officeDocument/2006/relationships/slideLayout" Target="../slideLayouts/slideLayout63.xml"/><Relationship Id="rId53" Type="http://schemas.openxmlformats.org/officeDocument/2006/relationships/slideLayout" Target="../slideLayouts/slideLayout71.xml"/><Relationship Id="rId58" Type="http://schemas.openxmlformats.org/officeDocument/2006/relationships/slideLayout" Target="../slideLayouts/slideLayout76.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36" Type="http://schemas.openxmlformats.org/officeDocument/2006/relationships/slideLayout" Target="../slideLayouts/slideLayout54.xml"/><Relationship Id="rId49" Type="http://schemas.openxmlformats.org/officeDocument/2006/relationships/slideLayout" Target="../slideLayouts/slideLayout67.xml"/><Relationship Id="rId57" Type="http://schemas.openxmlformats.org/officeDocument/2006/relationships/slideLayout" Target="../slideLayouts/slideLayout75.xml"/><Relationship Id="rId61" Type="http://schemas.openxmlformats.org/officeDocument/2006/relationships/slideLayout" Target="../slideLayouts/slideLayout79.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slideLayout" Target="../slideLayouts/slideLayout49.xml"/><Relationship Id="rId44" Type="http://schemas.openxmlformats.org/officeDocument/2006/relationships/slideLayout" Target="../slideLayouts/slideLayout62.xml"/><Relationship Id="rId52" Type="http://schemas.openxmlformats.org/officeDocument/2006/relationships/slideLayout" Target="../slideLayouts/slideLayout70.xml"/><Relationship Id="rId60" Type="http://schemas.openxmlformats.org/officeDocument/2006/relationships/slideLayout" Target="../slideLayouts/slideLayout78.xml"/><Relationship Id="rId65"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slideLayout" Target="../slideLayouts/slideLayout53.xml"/><Relationship Id="rId43" Type="http://schemas.openxmlformats.org/officeDocument/2006/relationships/slideLayout" Target="../slideLayouts/slideLayout61.xml"/><Relationship Id="rId48" Type="http://schemas.openxmlformats.org/officeDocument/2006/relationships/slideLayout" Target="../slideLayouts/slideLayout66.xml"/><Relationship Id="rId56" Type="http://schemas.openxmlformats.org/officeDocument/2006/relationships/slideLayout" Target="../slideLayouts/slideLayout74.xml"/><Relationship Id="rId64" Type="http://schemas.openxmlformats.org/officeDocument/2006/relationships/slideLayout" Target="../slideLayouts/slideLayout82.xml"/><Relationship Id="rId8" Type="http://schemas.openxmlformats.org/officeDocument/2006/relationships/slideLayout" Target="../slideLayouts/slideLayout26.xml"/><Relationship Id="rId51" Type="http://schemas.openxmlformats.org/officeDocument/2006/relationships/slideLayout" Target="../slideLayouts/slideLayout69.xml"/><Relationship Id="rId3" Type="http://schemas.openxmlformats.org/officeDocument/2006/relationships/slideLayout" Target="../slideLayouts/slideLayout21.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slideLayout" Target="../slideLayouts/slideLayout51.xml"/><Relationship Id="rId38" Type="http://schemas.openxmlformats.org/officeDocument/2006/relationships/slideLayout" Target="../slideLayouts/slideLayout56.xml"/><Relationship Id="rId46" Type="http://schemas.openxmlformats.org/officeDocument/2006/relationships/slideLayout" Target="../slideLayouts/slideLayout64.xml"/><Relationship Id="rId59" Type="http://schemas.openxmlformats.org/officeDocument/2006/relationships/slideLayout" Target="../slideLayouts/slideLayout7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3.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5/6/2022</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616370472"/>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Lst>
  <p:hf sldNum="0" hdr="0" ftr="0" dt="0"/>
  <p:txStyles>
    <p:title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3526825435"/>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 id="2147483793" r:id="rId19"/>
    <p:sldLayoutId id="2147483794" r:id="rId20"/>
    <p:sldLayoutId id="2147483795" r:id="rId21"/>
    <p:sldLayoutId id="2147483796" r:id="rId22"/>
    <p:sldLayoutId id="2147483797" r:id="rId23"/>
    <p:sldLayoutId id="2147483798" r:id="rId24"/>
    <p:sldLayoutId id="2147483799" r:id="rId25"/>
    <p:sldLayoutId id="2147483800" r:id="rId26"/>
    <p:sldLayoutId id="2147483801" r:id="rId27"/>
    <p:sldLayoutId id="2147483802" r:id="rId28"/>
    <p:sldLayoutId id="2147483803" r:id="rId29"/>
    <p:sldLayoutId id="2147483804" r:id="rId30"/>
    <p:sldLayoutId id="2147483805" r:id="rId31"/>
    <p:sldLayoutId id="2147483806" r:id="rId32"/>
    <p:sldLayoutId id="2147483807" r:id="rId33"/>
    <p:sldLayoutId id="2147483808" r:id="rId34"/>
    <p:sldLayoutId id="2147483809" r:id="rId35"/>
    <p:sldLayoutId id="2147483810" r:id="rId36"/>
    <p:sldLayoutId id="2147483811" r:id="rId37"/>
    <p:sldLayoutId id="2147483812" r:id="rId38"/>
    <p:sldLayoutId id="2147483813" r:id="rId39"/>
    <p:sldLayoutId id="2147483814" r:id="rId40"/>
    <p:sldLayoutId id="2147483815" r:id="rId41"/>
    <p:sldLayoutId id="2147483816" r:id="rId42"/>
    <p:sldLayoutId id="2147483817" r:id="rId43"/>
    <p:sldLayoutId id="2147483818" r:id="rId44"/>
    <p:sldLayoutId id="2147483819" r:id="rId45"/>
    <p:sldLayoutId id="2147483820" r:id="rId46"/>
    <p:sldLayoutId id="2147483821" r:id="rId47"/>
    <p:sldLayoutId id="2147483822" r:id="rId48"/>
    <p:sldLayoutId id="2147483823" r:id="rId49"/>
    <p:sldLayoutId id="2147483824" r:id="rId50"/>
    <p:sldLayoutId id="2147483825" r:id="rId51"/>
    <p:sldLayoutId id="2147483826" r:id="rId52"/>
    <p:sldLayoutId id="2147483827" r:id="rId53"/>
    <p:sldLayoutId id="2147483828" r:id="rId54"/>
    <p:sldLayoutId id="2147483829" r:id="rId55"/>
    <p:sldLayoutId id="2147483830" r:id="rId56"/>
    <p:sldLayoutId id="2147483831" r:id="rId57"/>
    <p:sldLayoutId id="2147483832" r:id="rId58"/>
    <p:sldLayoutId id="2147483833" r:id="rId59"/>
    <p:sldLayoutId id="2147483834" r:id="rId60"/>
    <p:sldLayoutId id="2147483835" r:id="rId61"/>
    <p:sldLayoutId id="2147483836" r:id="rId62"/>
    <p:sldLayoutId id="2147483837" r:id="rId63"/>
    <p:sldLayoutId id="2147483838" r:id="rId64"/>
  </p:sldLayoutIdLst>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p15:clr>
            <a:srgbClr val="F26B43"/>
          </p15:clr>
        </p15:guide>
        <p15:guide id="2" orient="horz" pos="404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1160EA64-D806-43AC-9DF2-F8C432F32B4C}" type="datetimeFigureOut">
              <a:rPr lang="en-US" smtClean="0"/>
              <a:t>5/5/2022</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8A7A6979-0714-4377-B894-6BE4C2D6E202}"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4045014"/>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89.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8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9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84.xml"/></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8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1.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4.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84.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8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89.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4.xml"/></Relationships>
</file>

<file path=ppt/slides/_rels/slide43.xml.rels><?xml version="1.0" encoding="UTF-8" standalone="yes"?>
<Relationships xmlns="http://schemas.openxmlformats.org/package/2006/relationships"><Relationship Id="rId2" Type="http://schemas.openxmlformats.org/officeDocument/2006/relationships/hyperlink" Target="https://www.goodreads.com/book/show/1386484.Business_Aspects_Of_Optometry" TargetMode="External"/><Relationship Id="rId1" Type="http://schemas.openxmlformats.org/officeDocument/2006/relationships/slideLayout" Target="../slideLayouts/slideLayout84.xml"/></Relationships>
</file>

<file path=ppt/slides/_rels/slide44.xml.rels><?xml version="1.0" encoding="UTF-8" standalone="yes"?>
<Relationships xmlns="http://schemas.openxmlformats.org/package/2006/relationships"><Relationship Id="rId3" Type="http://schemas.openxmlformats.org/officeDocument/2006/relationships/hyperlink" Target="mailto:Dianehrabi@gmail.com"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9.xml"/><Relationship Id="rId1" Type="http://schemas.openxmlformats.org/officeDocument/2006/relationships/tags" Target="../tags/tag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89.xml"/><Relationship Id="rId1" Type="http://schemas.openxmlformats.org/officeDocument/2006/relationships/tags" Target="../tags/tag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AB50F1-EE44-92E5-D1F1-DF16C1017858}"/>
              </a:ext>
            </a:extLst>
          </p:cNvPr>
          <p:cNvPicPr>
            <a:picLocks noChangeAspect="1"/>
          </p:cNvPicPr>
          <p:nvPr/>
        </p:nvPicPr>
        <p:blipFill>
          <a:blip r:embed="rId2"/>
          <a:stretch>
            <a:fillRect/>
          </a:stretch>
        </p:blipFill>
        <p:spPr>
          <a:xfrm>
            <a:off x="0" y="0"/>
            <a:ext cx="12192000" cy="6437287"/>
          </a:xfrm>
          <a:prstGeom prst="rect">
            <a:avLst/>
          </a:prstGeom>
        </p:spPr>
      </p:pic>
      <p:sp>
        <p:nvSpPr>
          <p:cNvPr id="2" name="Title 1">
            <a:extLst>
              <a:ext uri="{FF2B5EF4-FFF2-40B4-BE49-F238E27FC236}">
                <a16:creationId xmlns:a16="http://schemas.microsoft.com/office/drawing/2014/main" id="{49D1988C-FD59-81EB-FACF-C388212D57D9}"/>
              </a:ext>
            </a:extLst>
          </p:cNvPr>
          <p:cNvSpPr>
            <a:spLocks noGrp="1"/>
          </p:cNvSpPr>
          <p:nvPr>
            <p:ph type="ctrTitle"/>
          </p:nvPr>
        </p:nvSpPr>
        <p:spPr>
          <a:xfrm>
            <a:off x="1066800" y="0"/>
            <a:ext cx="10058400" cy="2571726"/>
          </a:xfrm>
        </p:spPr>
        <p:txBody>
          <a:bodyPr>
            <a:noAutofit/>
          </a:bodyPr>
          <a:lstStyle/>
          <a:p>
            <a:pPr algn="ctr"/>
            <a:r>
              <a:rPr lang="en-US" sz="6000" dirty="0">
                <a:solidFill>
                  <a:schemeClr val="bg1"/>
                </a:solidFill>
              </a:rPr>
              <a:t>Some business marketing aspects of optometry during digital development</a:t>
            </a:r>
          </a:p>
        </p:txBody>
      </p:sp>
      <p:sp>
        <p:nvSpPr>
          <p:cNvPr id="3" name="Subtitle 2">
            <a:extLst>
              <a:ext uri="{FF2B5EF4-FFF2-40B4-BE49-F238E27FC236}">
                <a16:creationId xmlns:a16="http://schemas.microsoft.com/office/drawing/2014/main" id="{6431D713-76FE-395C-E72F-79AE6FF41036}"/>
              </a:ext>
            </a:extLst>
          </p:cNvPr>
          <p:cNvSpPr>
            <a:spLocks noGrp="1"/>
          </p:cNvSpPr>
          <p:nvPr>
            <p:ph type="subTitle" idx="1"/>
          </p:nvPr>
        </p:nvSpPr>
        <p:spPr>
          <a:xfrm>
            <a:off x="732405" y="5579768"/>
            <a:ext cx="10058400" cy="1143000"/>
          </a:xfrm>
        </p:spPr>
        <p:txBody>
          <a:bodyPr/>
          <a:lstStyle/>
          <a:p>
            <a:r>
              <a:rPr lang="en-US" dirty="0"/>
              <a:t>Diana rabi</a:t>
            </a:r>
          </a:p>
        </p:txBody>
      </p:sp>
    </p:spTree>
    <p:extLst>
      <p:ext uri="{BB962C8B-B14F-4D97-AF65-F5344CB8AC3E}">
        <p14:creationId xmlns:p14="http://schemas.microsoft.com/office/powerpoint/2010/main" val="280999134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mph" presetSubtype="0" fill="hold" nodeType="clickEffect">
                                  <p:stCondLst>
                                    <p:cond delay="0"/>
                                  </p:stCondLst>
                                  <p:childTnLst>
                                    <p:animClr clrSpc="hsl" dir="cw">
                                      <p:cBhvr override="childStyle">
                                        <p:cTn id="6" dur="500" fill="hold"/>
                                        <p:tgtEl>
                                          <p:spTgt spid="4"/>
                                        </p:tgtEl>
                                        <p:attrNameLst>
                                          <p:attrName>style.color</p:attrName>
                                        </p:attrNameLst>
                                      </p:cBhvr>
                                      <p:by>
                                        <p:hsl h="0" s="12549" l="25098"/>
                                      </p:by>
                                    </p:animClr>
                                    <p:animClr clrSpc="hsl" dir="cw">
                                      <p:cBhvr>
                                        <p:cTn id="7" dur="500" fill="hold"/>
                                        <p:tgtEl>
                                          <p:spTgt spid="4"/>
                                        </p:tgtEl>
                                        <p:attrNameLst>
                                          <p:attrName>fillcolor</p:attrName>
                                        </p:attrNameLst>
                                      </p:cBhvr>
                                      <p:by>
                                        <p:hsl h="0" s="12549" l="25098"/>
                                      </p:by>
                                    </p:animClr>
                                    <p:animClr clrSpc="hsl" dir="cw">
                                      <p:cBhvr>
                                        <p:cTn id="8" dur="500" fill="hold"/>
                                        <p:tgtEl>
                                          <p:spTgt spid="4"/>
                                        </p:tgtEl>
                                        <p:attrNameLst>
                                          <p:attrName>stroke.color</p:attrName>
                                        </p:attrNameLst>
                                      </p:cBhvr>
                                      <p:by>
                                        <p:hsl h="0" s="12549" l="25098"/>
                                      </p:by>
                                    </p:animClr>
                                    <p:set>
                                      <p:cBhvr>
                                        <p:cTn id="9" dur="500" fill="hold"/>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grpId="0" nodeType="click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2"/>
                                        </p:tgtEl>
                                        <p:attrNameLst>
                                          <p:attrName>ppt_x</p:attrName>
                                          <p:attrName>ppt_y</p:attrName>
                                        </p:attrNameLst>
                                      </p:cBhvr>
                                    </p:animMotion>
                                    <p:animRot by="1500000">
                                      <p:cBhvr>
                                        <p:cTn id="14" dur="125" fill="hold">
                                          <p:stCondLst>
                                            <p:cond delay="0"/>
                                          </p:stCondLst>
                                        </p:cTn>
                                        <p:tgtEl>
                                          <p:spTgt spid="2"/>
                                        </p:tgtEl>
                                        <p:attrNameLst>
                                          <p:attrName>r</p:attrName>
                                        </p:attrNameLst>
                                      </p:cBhvr>
                                    </p:animRot>
                                    <p:animRot by="-1500000">
                                      <p:cBhvr>
                                        <p:cTn id="15" dur="125" fill="hold">
                                          <p:stCondLst>
                                            <p:cond delay="125"/>
                                          </p:stCondLst>
                                        </p:cTn>
                                        <p:tgtEl>
                                          <p:spTgt spid="2"/>
                                        </p:tgtEl>
                                        <p:attrNameLst>
                                          <p:attrName>r</p:attrName>
                                        </p:attrNameLst>
                                      </p:cBhvr>
                                    </p:animRot>
                                    <p:animRot by="-1500000">
                                      <p:cBhvr>
                                        <p:cTn id="16" dur="125" fill="hold">
                                          <p:stCondLst>
                                            <p:cond delay="250"/>
                                          </p:stCondLst>
                                        </p:cTn>
                                        <p:tgtEl>
                                          <p:spTgt spid="2"/>
                                        </p:tgtEl>
                                        <p:attrNameLst>
                                          <p:attrName>r</p:attrName>
                                        </p:attrNameLst>
                                      </p:cBhvr>
                                    </p:animRot>
                                    <p:animRot by="1500000">
                                      <p:cBhvr>
                                        <p:cTn id="17"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61073" y="457200"/>
            <a:ext cx="8186569" cy="923330"/>
          </a:xfrm>
          <a:prstGeom prst="rect">
            <a:avLst/>
          </a:prstGeom>
          <a:solidFill>
            <a:schemeClr val="bg2">
              <a:lumMod val="25000"/>
            </a:schemeClr>
          </a:solidFill>
        </p:spPr>
        <p:txBody>
          <a:bodyPr wrap="square" lIns="91440" tIns="45720" rIns="91440" bIns="45720">
            <a:spAutoFit/>
          </a:bodyPr>
          <a:lstStyle/>
          <a:p>
            <a:pPr algn="ct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Lease agreement </a:t>
            </a:r>
          </a:p>
        </p:txBody>
      </p:sp>
      <p:sp>
        <p:nvSpPr>
          <p:cNvPr id="5" name="Rectangle 4"/>
          <p:cNvSpPr/>
          <p:nvPr/>
        </p:nvSpPr>
        <p:spPr>
          <a:xfrm>
            <a:off x="2133600" y="1524000"/>
            <a:ext cx="8051286" cy="1754326"/>
          </a:xfrm>
          <a:prstGeom prst="rect">
            <a:avLst/>
          </a:prstGeom>
        </p:spPr>
        <p:txBody>
          <a:bodyPr wrap="square">
            <a:spAutoFit/>
          </a:bodyPr>
          <a:lstStyle/>
          <a:p>
            <a:r>
              <a:rPr lang="en-US" dirty="0"/>
              <a:t>Many high NET optometry practices continue to thrive due to lower overall costs, with occupancy being a cost that comes directly off the bottom line. </a:t>
            </a:r>
          </a:p>
          <a:p>
            <a:endParaRPr lang="en-US" dirty="0"/>
          </a:p>
          <a:p>
            <a:r>
              <a:rPr lang="en-US" dirty="0"/>
              <a:t> If you are an optometry practice paying more than 7% on occupancy, then you may want to renegotiate your lease agreement.  If you are in the process of agreeing on a lease or will sometime in the near future, </a:t>
            </a:r>
          </a:p>
        </p:txBody>
      </p:sp>
    </p:spTree>
    <p:extLst>
      <p:ext uri="{BB962C8B-B14F-4D97-AF65-F5344CB8AC3E}">
        <p14:creationId xmlns:p14="http://schemas.microsoft.com/office/powerpoint/2010/main" val="1385983935"/>
      </p:ext>
    </p:extLst>
  </p:cSld>
  <p:clrMapOvr>
    <a:masterClrMapping/>
  </p:clrMapOvr>
  <mc:AlternateContent xmlns:mc="http://schemas.openxmlformats.org/markup-compatibility/2006" xmlns:p14="http://schemas.microsoft.com/office/powerpoint/2010/main">
    <mc:Choice Requires="p14">
      <p:transition spd="slow" p14:dur="2000" advTm="133981"/>
    </mc:Choice>
    <mc:Fallback xmlns="">
      <p:transition spd="slow" advTm="133981"/>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943100" y="2390010"/>
            <a:ext cx="442468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285750" indent="-285750" defTabSz="914400" fontAlgn="ctr">
              <a:spcBef>
                <a:spcPct val="0"/>
              </a:spcBef>
              <a:spcAft>
                <a:spcPct val="0"/>
              </a:spcAft>
              <a:buFont typeface="Wingdings" panose="05000000000000000000" pitchFamily="2" charset="2"/>
              <a:buChar char="v"/>
            </a:pPr>
            <a:r>
              <a:rPr lang="en-US" altLang="en-US" b="1" dirty="0">
                <a:solidFill>
                  <a:srgbClr val="666666"/>
                </a:solidFill>
                <a:latin typeface="Arial" pitchFamily="34" charset="0"/>
                <a:cs typeface="Arial" pitchFamily="34" charset="0"/>
              </a:rPr>
              <a:t>Start negotiations here</a:t>
            </a:r>
            <a:r>
              <a:rPr lang="en-US" altLang="en-US" dirty="0">
                <a:latin typeface="Arial" pitchFamily="34" charset="0"/>
                <a:cs typeface="Arial" pitchFamily="34" charset="0"/>
              </a:rPr>
              <a:t> – There are two main areas to start negotiating that will determine your overall occupancy cost for the practice. </a:t>
            </a:r>
          </a:p>
          <a:p>
            <a:pPr marL="285750" indent="-285750" defTabSz="914400" fontAlgn="ctr">
              <a:spcBef>
                <a:spcPct val="0"/>
              </a:spcBef>
              <a:spcAft>
                <a:spcPct val="0"/>
              </a:spcAft>
              <a:buFont typeface="Wingdings" panose="05000000000000000000" pitchFamily="2" charset="2"/>
              <a:buChar char="v"/>
            </a:pPr>
            <a:endParaRPr lang="en-US" altLang="en-US" dirty="0">
              <a:latin typeface="Arial" pitchFamily="34" charset="0"/>
              <a:cs typeface="Arial" pitchFamily="34" charset="0"/>
            </a:endParaRPr>
          </a:p>
          <a:p>
            <a:pPr marL="285750" indent="-285750" defTabSz="914400" fontAlgn="ctr">
              <a:spcBef>
                <a:spcPct val="0"/>
              </a:spcBef>
              <a:spcAft>
                <a:spcPct val="0"/>
              </a:spcAft>
              <a:buFont typeface="Wingdings" panose="05000000000000000000" pitchFamily="2" charset="2"/>
              <a:buChar char="v"/>
            </a:pPr>
            <a:r>
              <a:rPr lang="en-US" altLang="en-US" dirty="0">
                <a:latin typeface="Arial" pitchFamily="34" charset="0"/>
                <a:cs typeface="Arial" pitchFamily="34" charset="0"/>
              </a:rPr>
              <a:t> The term of the lease and the rate.  It is recommended that a 1-2 year lease with the option to renew.  </a:t>
            </a:r>
          </a:p>
          <a:p>
            <a:pPr marL="285750" indent="-285750" defTabSz="914400" fontAlgn="ctr">
              <a:spcBef>
                <a:spcPct val="0"/>
              </a:spcBef>
              <a:spcAft>
                <a:spcPct val="0"/>
              </a:spcAft>
              <a:buFont typeface="Wingdings" panose="05000000000000000000" pitchFamily="2" charset="2"/>
              <a:buChar char="v"/>
            </a:pPr>
            <a:endParaRPr lang="en-US" altLang="en-US" dirty="0">
              <a:latin typeface="Arial" pitchFamily="34" charset="0"/>
              <a:cs typeface="Arial" pitchFamily="34" charset="0"/>
            </a:endParaRPr>
          </a:p>
          <a:p>
            <a:pPr marL="285750" indent="-285750" defTabSz="914400" fontAlgn="ctr">
              <a:spcBef>
                <a:spcPct val="0"/>
              </a:spcBef>
              <a:spcAft>
                <a:spcPct val="0"/>
              </a:spcAft>
              <a:buFont typeface="Wingdings" panose="05000000000000000000" pitchFamily="2" charset="2"/>
              <a:buChar char="v"/>
            </a:pPr>
            <a:r>
              <a:rPr lang="en-US" altLang="en-US" dirty="0">
                <a:latin typeface="Arial" pitchFamily="34" charset="0"/>
                <a:cs typeface="Arial" pitchFamily="34" charset="0"/>
              </a:rPr>
              <a:t>Keep in mind that rent increases and renewal should be considered</a:t>
            </a:r>
          </a:p>
        </p:txBody>
      </p:sp>
      <p:pic>
        <p:nvPicPr>
          <p:cNvPr id="2050" name="Picture 2" descr="http://www.optometryceo.com/wp-content/uploads/2012/12/lease.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8401" y="2743200"/>
            <a:ext cx="2689873" cy="17850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603308" y="733042"/>
            <a:ext cx="4764472" cy="923330"/>
          </a:xfrm>
          <a:prstGeom prst="rect">
            <a:avLst/>
          </a:prstGeom>
          <a:solidFill>
            <a:schemeClr val="bg2">
              <a:lumMod val="25000"/>
            </a:schemeClr>
          </a:solidFill>
        </p:spPr>
        <p:txBody>
          <a:bodyPr wrap="square" lIns="91440" tIns="45720" rIns="91440" bIns="45720">
            <a:spAutoFit/>
          </a:bodyPr>
          <a:lstStyle/>
          <a:p>
            <a:pPr algn="ct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Keep in mind!!</a:t>
            </a:r>
          </a:p>
        </p:txBody>
      </p:sp>
    </p:spTree>
    <p:extLst>
      <p:ext uri="{BB962C8B-B14F-4D97-AF65-F5344CB8AC3E}">
        <p14:creationId xmlns:p14="http://schemas.microsoft.com/office/powerpoint/2010/main" val="3396297086"/>
      </p:ext>
    </p:extLst>
  </p:cSld>
  <p:clrMapOvr>
    <a:masterClrMapping/>
  </p:clrMapOvr>
  <mc:AlternateContent xmlns:mc="http://schemas.openxmlformats.org/markup-compatibility/2006" xmlns:p14="http://schemas.microsoft.com/office/powerpoint/2010/main">
    <mc:Choice Requires="p14">
      <p:transition spd="slow" p14:dur="2000" advTm="87290"/>
    </mc:Choice>
    <mc:Fallback xmlns="">
      <p:transition spd="slow" advTm="8729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D81EF999-A884-4768-A0F6-4A5244B24ED1}"/>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xfrm flipH="1">
            <a:off x="212725" y="1260389"/>
            <a:ext cx="2816352" cy="3173816"/>
          </a:xfrm>
        </p:spPr>
      </p:pic>
      <p:pic>
        <p:nvPicPr>
          <p:cNvPr id="36" name="Picture Placeholder 35">
            <a:extLst>
              <a:ext uri="{FF2B5EF4-FFF2-40B4-BE49-F238E27FC236}">
                <a16:creationId xmlns:a16="http://schemas.microsoft.com/office/drawing/2014/main" id="{6CBE990D-619E-4EC3-8E3B-3235FF40870D}"/>
              </a:ext>
              <a:ext uri="{C183D7F6-B498-43B3-948B-1728B52AA6E4}">
                <adec:decorative xmlns:adec="http://schemas.microsoft.com/office/drawing/2017/decorative" val="1"/>
              </a:ext>
            </a:extLst>
          </p:cNvPr>
          <p:cNvPicPr>
            <a:picLocks noGrp="1" noChangeAspect="1"/>
          </p:cNvPicPr>
          <p:nvPr>
            <p:ph type="pic" sz="quarter" idx="12"/>
          </p:nvPr>
        </p:nvPicPr>
        <p:blipFill rotWithShape="1">
          <a:blip r:embed="rId3" cstate="email">
            <a:extLst>
              <a:ext uri="{28A0092B-C50C-407E-A947-70E740481C1C}">
                <a14:useLocalDpi xmlns:a14="http://schemas.microsoft.com/office/drawing/2010/main"/>
              </a:ext>
            </a:extLst>
          </a:blip>
          <a:srcRect/>
          <a:stretch/>
        </p:blipFill>
        <p:spPr/>
      </p:pic>
      <p:pic>
        <p:nvPicPr>
          <p:cNvPr id="45" name="Picture Placeholder 13" descr="3 ladies in discussion" title="Decorative">
            <a:extLst>
              <a:ext uri="{FF2B5EF4-FFF2-40B4-BE49-F238E27FC236}">
                <a16:creationId xmlns:a16="http://schemas.microsoft.com/office/drawing/2014/main" id="{15E558B1-9F51-4146-A449-BF38892A8453}"/>
              </a:ext>
              <a:ext uri="{C183D7F6-B498-43B3-948B-1728B52AA6E4}">
                <adec:decorative xmlns:adec="http://schemas.microsoft.com/office/drawing/2017/decorative" val="0"/>
              </a:ext>
            </a:extLst>
          </p:cNvPr>
          <p:cNvPicPr>
            <a:picLocks noGrp="1" noChangeAspect="1"/>
          </p:cNvPicPr>
          <p:nvPr>
            <p:ph type="pic" sz="quarter" idx="13"/>
          </p:nvPr>
        </p:nvPicPr>
        <p:blipFill>
          <a:blip r:embed="rId4" cstate="email">
            <a:extLst>
              <a:ext uri="{28A0092B-C50C-407E-A947-70E740481C1C}">
                <a14:useLocalDpi xmlns:a14="http://schemas.microsoft.com/office/drawing/2010/main"/>
              </a:ext>
            </a:extLst>
          </a:blip>
          <a:srcRect/>
          <a:stretch>
            <a:fillRect/>
          </a:stretch>
        </p:blipFill>
        <p:spPr>
          <a:xfrm flipH="1">
            <a:off x="6179737" y="4586414"/>
            <a:ext cx="2817564" cy="2271585"/>
          </a:xfrm>
        </p:spPr>
      </p:pic>
      <p:sp>
        <p:nvSpPr>
          <p:cNvPr id="54" name="Title 53" hidden="1">
            <a:extLst>
              <a:ext uri="{FF2B5EF4-FFF2-40B4-BE49-F238E27FC236}">
                <a16:creationId xmlns:a16="http://schemas.microsoft.com/office/drawing/2014/main" id="{4C6A162B-A7A0-49BC-B7CB-0A66DC41715E}"/>
              </a:ext>
            </a:extLst>
          </p:cNvPr>
          <p:cNvSpPr>
            <a:spLocks noGrp="1"/>
          </p:cNvSpPr>
          <p:nvPr>
            <p:ph type="title" idx="4294967295"/>
          </p:nvPr>
        </p:nvSpPr>
        <p:spPr>
          <a:xfrm>
            <a:off x="0" y="-571500"/>
            <a:ext cx="10515600" cy="555625"/>
          </a:xfrm>
        </p:spPr>
        <p:txBody>
          <a:bodyPr>
            <a:normAutofit/>
          </a:bodyPr>
          <a:lstStyle/>
          <a:p>
            <a:r>
              <a:rPr lang="en-US" sz="2000" dirty="0">
                <a:solidFill>
                  <a:schemeClr val="bg1">
                    <a:lumMod val="85000"/>
                  </a:schemeClr>
                </a:solidFill>
              </a:rPr>
              <a:t>Photo Collage</a:t>
            </a:r>
          </a:p>
        </p:txBody>
      </p:sp>
      <p:pic>
        <p:nvPicPr>
          <p:cNvPr id="13" name="Picture Placeholder 5">
            <a:extLst>
              <a:ext uri="{FF2B5EF4-FFF2-40B4-BE49-F238E27FC236}">
                <a16:creationId xmlns:a16="http://schemas.microsoft.com/office/drawing/2014/main" id="{C1F0D4FA-A491-4D35-84B8-333978500F59}"/>
              </a:ext>
              <a:ext uri="{C183D7F6-B498-43B3-948B-1728B52AA6E4}">
                <adec:decorative xmlns:adec="http://schemas.microsoft.com/office/drawing/2017/decorative" val="1"/>
              </a:ext>
            </a:extLst>
          </p:cNvPr>
          <p:cNvPicPr>
            <a:picLocks noGrp="1" noChangeAspect="1"/>
          </p:cNvPicPr>
          <p:nvPr>
            <p:ph type="pic" sz="quarter" idx="14"/>
          </p:nvPr>
        </p:nvPicPr>
        <p:blipFill rotWithShape="1">
          <a:blip r:embed="rId5" cstate="email">
            <a:extLst>
              <a:ext uri="{28A0092B-C50C-407E-A947-70E740481C1C}">
                <a14:useLocalDpi xmlns:a14="http://schemas.microsoft.com/office/drawing/2010/main"/>
              </a:ext>
            </a:extLst>
          </a:blip>
          <a:srcRect/>
          <a:stretch/>
        </p:blipFill>
        <p:spPr>
          <a:xfrm flipH="1">
            <a:off x="6177889" y="2030436"/>
            <a:ext cx="2817564" cy="2403769"/>
          </a:xfrm>
        </p:spPr>
      </p:pic>
      <p:pic>
        <p:nvPicPr>
          <p:cNvPr id="15" name="Picture Placeholder 14" descr="two ladies talking" title="Decorative">
            <a:extLst>
              <a:ext uri="{FF2B5EF4-FFF2-40B4-BE49-F238E27FC236}">
                <a16:creationId xmlns:a16="http://schemas.microsoft.com/office/drawing/2014/main" id="{6E7929E0-03DA-4DB9-A1CD-6B898CCC0F9E}"/>
              </a:ext>
            </a:extLst>
          </p:cNvPr>
          <p:cNvPicPr>
            <a:picLocks noGrp="1" noChangeAspect="1"/>
          </p:cNvPicPr>
          <p:nvPr>
            <p:ph type="pic" sz="quarter" idx="15"/>
          </p:nvPr>
        </p:nvPicPr>
        <p:blipFill rotWithShape="1">
          <a:blip r:embed="rId6" cstate="email">
            <a:extLst>
              <a:ext uri="{28A0092B-C50C-407E-A947-70E740481C1C}">
                <a14:useLocalDpi xmlns:a14="http://schemas.microsoft.com/office/drawing/2010/main"/>
              </a:ext>
            </a:extLst>
          </a:blip>
          <a:srcRect/>
          <a:stretch/>
        </p:blipFill>
        <p:spPr/>
      </p:pic>
      <p:pic>
        <p:nvPicPr>
          <p:cNvPr id="16" name="Picture Placeholder 11">
            <a:extLst>
              <a:ext uri="{FF2B5EF4-FFF2-40B4-BE49-F238E27FC236}">
                <a16:creationId xmlns:a16="http://schemas.microsoft.com/office/drawing/2014/main" id="{F0C1B8B8-F1A3-42A5-8865-E0498306BCB7}"/>
              </a:ext>
              <a:ext uri="{C183D7F6-B498-43B3-948B-1728B52AA6E4}">
                <adec:decorative xmlns:adec="http://schemas.microsoft.com/office/drawing/2017/decorative" val="1"/>
              </a:ext>
            </a:extLst>
          </p:cNvPr>
          <p:cNvPicPr>
            <a:picLocks noGrp="1" noChangeAspect="1"/>
          </p:cNvPicPr>
          <p:nvPr>
            <p:ph type="pic" sz="quarter" idx="11"/>
          </p:nvPr>
        </p:nvPicPr>
        <p:blipFill>
          <a:blip r:embed="rId7"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250005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group of employees collaborating"/>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t="70" b="70"/>
          <a:stretch/>
        </p:blipFill>
        <p:spPr>
          <a:xfrm>
            <a:off x="0" y="0"/>
            <a:ext cx="12192000" cy="4034118"/>
          </a:xfrm>
          <a:prstGeom prst="rect">
            <a:avLst/>
          </a:prstGeom>
          <a:solidFill>
            <a:schemeClr val="tx1"/>
          </a:solidFill>
        </p:spPr>
      </p:pic>
      <p:sp>
        <p:nvSpPr>
          <p:cNvPr id="9" name="Subtitle 8"/>
          <p:cNvSpPr>
            <a:spLocks noGrp="1"/>
          </p:cNvSpPr>
          <p:nvPr>
            <p:ph type="subTitle" idx="1"/>
          </p:nvPr>
        </p:nvSpPr>
        <p:spPr>
          <a:xfrm>
            <a:off x="609598" y="5504576"/>
            <a:ext cx="10965142" cy="447491"/>
          </a:xfrm>
        </p:spPr>
        <p:txBody>
          <a:bodyPr vert="horz" lIns="91440" tIns="45720" rIns="91440" bIns="45720" rtlCol="0" anchor="t">
            <a:normAutofit/>
          </a:bodyPr>
          <a:lstStyle/>
          <a:p>
            <a:r>
              <a:rPr lang="en-US" dirty="0"/>
              <a:t>Update on the plan and progress</a:t>
            </a:r>
          </a:p>
          <a:p>
            <a:endParaRPr lang="en-US" dirty="0"/>
          </a:p>
        </p:txBody>
      </p:sp>
      <p:sp>
        <p:nvSpPr>
          <p:cNvPr id="8" name="Title 7"/>
          <p:cNvSpPr>
            <a:spLocks noGrp="1"/>
          </p:cNvSpPr>
          <p:nvPr>
            <p:ph type="ctrTitle"/>
          </p:nvPr>
        </p:nvSpPr>
        <p:spPr>
          <a:xfrm>
            <a:off x="609599" y="4572000"/>
            <a:ext cx="10965141" cy="895244"/>
          </a:xfrm>
        </p:spPr>
        <p:txBody>
          <a:bodyPr vert="horz" lIns="91440" tIns="45720" rIns="91440" bIns="45720" rtlCol="0" anchor="b">
            <a:normAutofit/>
          </a:bodyPr>
          <a:lstStyle/>
          <a:p>
            <a:r>
              <a:rPr lang="en-US" altLang="en-US" sz="6000" dirty="0"/>
              <a:t>Marketing Plan</a:t>
            </a:r>
            <a:endParaRPr lang="en-US" sz="4000" dirty="0">
              <a:solidFill>
                <a:schemeClr val="tx1"/>
              </a:solidFill>
            </a:endParaRPr>
          </a:p>
        </p:txBody>
      </p:sp>
    </p:spTree>
    <p:extLst>
      <p:ext uri="{BB962C8B-B14F-4D97-AF65-F5344CB8AC3E}">
        <p14:creationId xmlns:p14="http://schemas.microsoft.com/office/powerpoint/2010/main" val="1098572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15151"/>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576180" y="467847"/>
            <a:ext cx="2587759" cy="5826033"/>
          </a:xfrm>
        </p:spPr>
        <p:txBody>
          <a:bodyPr>
            <a:noAutofit/>
          </a:bodyPr>
          <a:lstStyle/>
          <a:p>
            <a:r>
              <a:rPr lang="en-US" sz="1600" b="1" dirty="0">
                <a:solidFill>
                  <a:schemeClr val="accent1"/>
                </a:solidFill>
              </a:rPr>
              <a:t>Product Overview</a:t>
            </a:r>
          </a:p>
          <a:p>
            <a:pPr marL="744538" indent="-304800"/>
            <a:r>
              <a:rPr lang="en-US" sz="1200" dirty="0"/>
              <a:t>Customer Profile</a:t>
            </a:r>
          </a:p>
          <a:p>
            <a:pPr marL="744538" indent="-304800"/>
            <a:r>
              <a:rPr lang="en-US" sz="1200" dirty="0"/>
              <a:t>Value Proposition</a:t>
            </a:r>
          </a:p>
          <a:p>
            <a:pPr marL="744538" indent="-304800"/>
            <a:r>
              <a:rPr lang="en-US" sz="1200" dirty="0"/>
              <a:t>Product Roadmap</a:t>
            </a:r>
          </a:p>
          <a:p>
            <a:pPr marL="744538" indent="-304800"/>
            <a:r>
              <a:rPr lang="en-US" sz="1200" dirty="0"/>
              <a:t>Strategic Features</a:t>
            </a:r>
          </a:p>
          <a:p>
            <a:r>
              <a:rPr lang="en-US" sz="1600" b="1" dirty="0">
                <a:solidFill>
                  <a:schemeClr val="accent1"/>
                </a:solidFill>
              </a:rPr>
              <a:t>The Competition</a:t>
            </a:r>
          </a:p>
          <a:p>
            <a:pPr marL="744538" indent="-304800"/>
            <a:r>
              <a:rPr lang="en-US" sz="1200" dirty="0"/>
              <a:t>Industry Overview</a:t>
            </a:r>
          </a:p>
          <a:p>
            <a:pPr marL="744538" indent="-304800"/>
            <a:r>
              <a:rPr lang="en-US" sz="1200" dirty="0"/>
              <a:t>Competitive Analysis</a:t>
            </a:r>
          </a:p>
          <a:p>
            <a:pPr marL="744538" indent="-304800"/>
            <a:r>
              <a:rPr lang="en-US" sz="1200" dirty="0"/>
              <a:t>Product SWOT Analysis</a:t>
            </a:r>
          </a:p>
          <a:p>
            <a:r>
              <a:rPr lang="en-US" sz="1600" b="1" dirty="0">
                <a:solidFill>
                  <a:schemeClr val="accent1"/>
                </a:solidFill>
              </a:rPr>
              <a:t>Go to Market</a:t>
            </a:r>
          </a:p>
          <a:p>
            <a:pPr marL="744538" indent="-304800">
              <a:tabLst>
                <a:tab pos="627063" algn="l"/>
              </a:tabLst>
            </a:pPr>
            <a:r>
              <a:rPr lang="en-US" sz="1200" dirty="0"/>
              <a:t>Product Pricing</a:t>
            </a:r>
          </a:p>
          <a:p>
            <a:pPr marL="744538" indent="-304800">
              <a:tabLst>
                <a:tab pos="627063" algn="l"/>
              </a:tabLst>
            </a:pPr>
            <a:r>
              <a:rPr lang="en-US" sz="1200" dirty="0"/>
              <a:t>Marketing Plan</a:t>
            </a:r>
          </a:p>
          <a:p>
            <a:pPr marL="744538" indent="-304800">
              <a:tabLst>
                <a:tab pos="627063" algn="l"/>
              </a:tabLst>
            </a:pPr>
            <a:r>
              <a:rPr lang="en-US" sz="1200" dirty="0"/>
              <a:t>Product Launch Plan</a:t>
            </a:r>
          </a:p>
          <a:p>
            <a:r>
              <a:rPr lang="en-US" sz="1600" b="1" dirty="0">
                <a:solidFill>
                  <a:schemeClr val="accent1"/>
                </a:solidFill>
              </a:rPr>
              <a:t>Execution Plan</a:t>
            </a:r>
          </a:p>
          <a:p>
            <a:pPr marL="744538" indent="-304800"/>
            <a:r>
              <a:rPr lang="en-US" sz="1400" dirty="0"/>
              <a:t>Our Team</a:t>
            </a:r>
          </a:p>
          <a:p>
            <a:pPr marL="744538" indent="-304800"/>
            <a:r>
              <a:rPr lang="en-US" sz="1400" dirty="0"/>
              <a:t>Product Budget</a:t>
            </a:r>
          </a:p>
          <a:p>
            <a:pPr marL="744538" indent="-304800"/>
            <a:r>
              <a:rPr lang="en-US" sz="1400" dirty="0"/>
              <a:t>Status Update</a:t>
            </a:r>
          </a:p>
          <a:p>
            <a:pPr marL="744538" indent="-304800"/>
            <a:r>
              <a:rPr lang="en-US" sz="1400" dirty="0"/>
              <a:t>Up Next</a:t>
            </a:r>
          </a:p>
        </p:txBody>
      </p:sp>
      <p:grpSp>
        <p:nvGrpSpPr>
          <p:cNvPr id="6" name="Group 89" descr="checkmark icon with pencil"/>
          <p:cNvGrpSpPr>
            <a:grpSpLocks noChangeAspect="1"/>
          </p:cNvGrpSpPr>
          <p:nvPr/>
        </p:nvGrpSpPr>
        <p:grpSpPr bwMode="auto">
          <a:xfrm>
            <a:off x="3452074" y="4650045"/>
            <a:ext cx="589100" cy="589100"/>
            <a:chOff x="6539" y="440"/>
            <a:chExt cx="426" cy="426"/>
          </a:xfrm>
          <a:solidFill>
            <a:schemeClr val="accent1"/>
          </a:solidFill>
        </p:grpSpPr>
        <p:sp>
          <p:nvSpPr>
            <p:cNvPr id="7" name="Freeform 90"/>
            <p:cNvSpPr>
              <a:spLocks noEditPoints="1"/>
            </p:cNvSpPr>
            <p:nvPr/>
          </p:nvSpPr>
          <p:spPr bwMode="auto">
            <a:xfrm>
              <a:off x="6752" y="653"/>
              <a:ext cx="213" cy="213"/>
            </a:xfrm>
            <a:custGeom>
              <a:avLst/>
              <a:gdLst>
                <a:gd name="T0" fmla="*/ 6 w 144"/>
                <a:gd name="T1" fmla="*/ 144 h 144"/>
                <a:gd name="T2" fmla="*/ 2 w 144"/>
                <a:gd name="T3" fmla="*/ 143 h 144"/>
                <a:gd name="T4" fmla="*/ 1 w 144"/>
                <a:gd name="T5" fmla="*/ 137 h 144"/>
                <a:gd name="T6" fmla="*/ 13 w 144"/>
                <a:gd name="T7" fmla="*/ 95 h 144"/>
                <a:gd name="T8" fmla="*/ 14 w 144"/>
                <a:gd name="T9" fmla="*/ 92 h 144"/>
                <a:gd name="T10" fmla="*/ 104 w 144"/>
                <a:gd name="T11" fmla="*/ 2 h 144"/>
                <a:gd name="T12" fmla="*/ 113 w 144"/>
                <a:gd name="T13" fmla="*/ 2 h 144"/>
                <a:gd name="T14" fmla="*/ 143 w 144"/>
                <a:gd name="T15" fmla="*/ 32 h 144"/>
                <a:gd name="T16" fmla="*/ 144 w 144"/>
                <a:gd name="T17" fmla="*/ 36 h 144"/>
                <a:gd name="T18" fmla="*/ 143 w 144"/>
                <a:gd name="T19" fmla="*/ 41 h 144"/>
                <a:gd name="T20" fmla="*/ 53 w 144"/>
                <a:gd name="T21" fmla="*/ 131 h 144"/>
                <a:gd name="T22" fmla="*/ 50 w 144"/>
                <a:gd name="T23" fmla="*/ 132 h 144"/>
                <a:gd name="T24" fmla="*/ 8 w 144"/>
                <a:gd name="T25" fmla="*/ 144 h 144"/>
                <a:gd name="T26" fmla="*/ 6 w 144"/>
                <a:gd name="T27" fmla="*/ 144 h 144"/>
                <a:gd name="T28" fmla="*/ 24 w 144"/>
                <a:gd name="T29" fmla="*/ 100 h 144"/>
                <a:gd name="T30" fmla="*/ 15 w 144"/>
                <a:gd name="T31" fmla="*/ 130 h 144"/>
                <a:gd name="T32" fmla="*/ 45 w 144"/>
                <a:gd name="T33" fmla="*/ 121 h 144"/>
                <a:gd name="T34" fmla="*/ 130 w 144"/>
                <a:gd name="T35" fmla="*/ 36 h 144"/>
                <a:gd name="T36" fmla="*/ 108 w 144"/>
                <a:gd name="T37" fmla="*/ 15 h 144"/>
                <a:gd name="T38" fmla="*/ 24 w 144"/>
                <a:gd name="T39" fmla="*/ 100 h 144"/>
                <a:gd name="T40" fmla="*/ 48 w 144"/>
                <a:gd name="T41" fmla="*/ 126 h 144"/>
                <a:gd name="T42" fmla="*/ 48 w 144"/>
                <a:gd name="T43" fmla="*/ 12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 h="144">
                  <a:moveTo>
                    <a:pt x="6" y="144"/>
                  </a:moveTo>
                  <a:cubicBezTo>
                    <a:pt x="5" y="144"/>
                    <a:pt x="3" y="144"/>
                    <a:pt x="2" y="143"/>
                  </a:cubicBezTo>
                  <a:cubicBezTo>
                    <a:pt x="1" y="141"/>
                    <a:pt x="0" y="139"/>
                    <a:pt x="1" y="137"/>
                  </a:cubicBezTo>
                  <a:cubicBezTo>
                    <a:pt x="13" y="95"/>
                    <a:pt x="13" y="95"/>
                    <a:pt x="13" y="95"/>
                  </a:cubicBezTo>
                  <a:cubicBezTo>
                    <a:pt x="13" y="94"/>
                    <a:pt x="13" y="93"/>
                    <a:pt x="14" y="92"/>
                  </a:cubicBezTo>
                  <a:cubicBezTo>
                    <a:pt x="104" y="2"/>
                    <a:pt x="104" y="2"/>
                    <a:pt x="104" y="2"/>
                  </a:cubicBezTo>
                  <a:cubicBezTo>
                    <a:pt x="107" y="0"/>
                    <a:pt x="110" y="0"/>
                    <a:pt x="113" y="2"/>
                  </a:cubicBezTo>
                  <a:cubicBezTo>
                    <a:pt x="143" y="32"/>
                    <a:pt x="143" y="32"/>
                    <a:pt x="143" y="32"/>
                  </a:cubicBezTo>
                  <a:cubicBezTo>
                    <a:pt x="144" y="33"/>
                    <a:pt x="144" y="35"/>
                    <a:pt x="144" y="36"/>
                  </a:cubicBezTo>
                  <a:cubicBezTo>
                    <a:pt x="144" y="38"/>
                    <a:pt x="144" y="40"/>
                    <a:pt x="143" y="41"/>
                  </a:cubicBezTo>
                  <a:cubicBezTo>
                    <a:pt x="53" y="131"/>
                    <a:pt x="53" y="131"/>
                    <a:pt x="53" y="131"/>
                  </a:cubicBezTo>
                  <a:cubicBezTo>
                    <a:pt x="52" y="131"/>
                    <a:pt x="51" y="132"/>
                    <a:pt x="50" y="132"/>
                  </a:cubicBezTo>
                  <a:cubicBezTo>
                    <a:pt x="8" y="144"/>
                    <a:pt x="8" y="144"/>
                    <a:pt x="8" y="144"/>
                  </a:cubicBezTo>
                  <a:cubicBezTo>
                    <a:pt x="8" y="144"/>
                    <a:pt x="7" y="144"/>
                    <a:pt x="6" y="144"/>
                  </a:cubicBezTo>
                  <a:close/>
                  <a:moveTo>
                    <a:pt x="24" y="100"/>
                  </a:moveTo>
                  <a:cubicBezTo>
                    <a:pt x="15" y="130"/>
                    <a:pt x="15" y="130"/>
                    <a:pt x="15" y="130"/>
                  </a:cubicBezTo>
                  <a:cubicBezTo>
                    <a:pt x="45" y="121"/>
                    <a:pt x="45" y="121"/>
                    <a:pt x="45" y="121"/>
                  </a:cubicBezTo>
                  <a:cubicBezTo>
                    <a:pt x="130" y="36"/>
                    <a:pt x="130" y="36"/>
                    <a:pt x="130" y="36"/>
                  </a:cubicBezTo>
                  <a:cubicBezTo>
                    <a:pt x="108" y="15"/>
                    <a:pt x="108" y="15"/>
                    <a:pt x="108" y="15"/>
                  </a:cubicBezTo>
                  <a:lnTo>
                    <a:pt x="24" y="100"/>
                  </a:lnTo>
                  <a:close/>
                  <a:moveTo>
                    <a:pt x="48" y="126"/>
                  </a:moveTo>
                  <a:cubicBezTo>
                    <a:pt x="48" y="126"/>
                    <a:pt x="48" y="126"/>
                    <a:pt x="48" y="1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8" name="Freeform 91"/>
            <p:cNvSpPr>
              <a:spLocks/>
            </p:cNvSpPr>
            <p:nvPr/>
          </p:nvSpPr>
          <p:spPr bwMode="auto">
            <a:xfrm>
              <a:off x="6871" y="692"/>
              <a:ext cx="57" cy="57"/>
            </a:xfrm>
            <a:custGeom>
              <a:avLst/>
              <a:gdLst>
                <a:gd name="T0" fmla="*/ 44 w 57"/>
                <a:gd name="T1" fmla="*/ 57 h 57"/>
                <a:gd name="T2" fmla="*/ 0 w 57"/>
                <a:gd name="T3" fmla="*/ 13 h 57"/>
                <a:gd name="T4" fmla="*/ 13 w 57"/>
                <a:gd name="T5" fmla="*/ 0 h 57"/>
                <a:gd name="T6" fmla="*/ 57 w 57"/>
                <a:gd name="T7" fmla="*/ 44 h 57"/>
                <a:gd name="T8" fmla="*/ 44 w 57"/>
                <a:gd name="T9" fmla="*/ 57 h 57"/>
              </a:gdLst>
              <a:ahLst/>
              <a:cxnLst>
                <a:cxn ang="0">
                  <a:pos x="T0" y="T1"/>
                </a:cxn>
                <a:cxn ang="0">
                  <a:pos x="T2" y="T3"/>
                </a:cxn>
                <a:cxn ang="0">
                  <a:pos x="T4" y="T5"/>
                </a:cxn>
                <a:cxn ang="0">
                  <a:pos x="T6" y="T7"/>
                </a:cxn>
                <a:cxn ang="0">
                  <a:pos x="T8" y="T9"/>
                </a:cxn>
              </a:cxnLst>
              <a:rect l="0" t="0" r="r" b="b"/>
              <a:pathLst>
                <a:path w="57" h="57">
                  <a:moveTo>
                    <a:pt x="44" y="57"/>
                  </a:moveTo>
                  <a:lnTo>
                    <a:pt x="0" y="13"/>
                  </a:lnTo>
                  <a:lnTo>
                    <a:pt x="13" y="0"/>
                  </a:lnTo>
                  <a:lnTo>
                    <a:pt x="57" y="44"/>
                  </a:lnTo>
                  <a:lnTo>
                    <a:pt x="44"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9" name="Freeform 92"/>
            <p:cNvSpPr>
              <a:spLocks/>
            </p:cNvSpPr>
            <p:nvPr/>
          </p:nvSpPr>
          <p:spPr bwMode="auto">
            <a:xfrm>
              <a:off x="6770" y="786"/>
              <a:ext cx="64" cy="62"/>
            </a:xfrm>
            <a:custGeom>
              <a:avLst/>
              <a:gdLst>
                <a:gd name="T0" fmla="*/ 36 w 43"/>
                <a:gd name="T1" fmla="*/ 42 h 42"/>
                <a:gd name="T2" fmla="*/ 32 w 43"/>
                <a:gd name="T3" fmla="*/ 41 h 42"/>
                <a:gd name="T4" fmla="*/ 2 w 43"/>
                <a:gd name="T5" fmla="*/ 11 h 42"/>
                <a:gd name="T6" fmla="*/ 2 w 43"/>
                <a:gd name="T7" fmla="*/ 2 h 42"/>
                <a:gd name="T8" fmla="*/ 11 w 43"/>
                <a:gd name="T9" fmla="*/ 2 h 42"/>
                <a:gd name="T10" fmla="*/ 41 w 43"/>
                <a:gd name="T11" fmla="*/ 32 h 42"/>
                <a:gd name="T12" fmla="*/ 41 w 43"/>
                <a:gd name="T13" fmla="*/ 41 h 42"/>
                <a:gd name="T14" fmla="*/ 36 w 43"/>
                <a:gd name="T15" fmla="*/ 4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42">
                  <a:moveTo>
                    <a:pt x="36" y="42"/>
                  </a:moveTo>
                  <a:cubicBezTo>
                    <a:pt x="35" y="42"/>
                    <a:pt x="33" y="42"/>
                    <a:pt x="32" y="41"/>
                  </a:cubicBezTo>
                  <a:cubicBezTo>
                    <a:pt x="2" y="11"/>
                    <a:pt x="2" y="11"/>
                    <a:pt x="2" y="11"/>
                  </a:cubicBezTo>
                  <a:cubicBezTo>
                    <a:pt x="0" y="8"/>
                    <a:pt x="0" y="5"/>
                    <a:pt x="2" y="2"/>
                  </a:cubicBezTo>
                  <a:cubicBezTo>
                    <a:pt x="5" y="0"/>
                    <a:pt x="8" y="0"/>
                    <a:pt x="11" y="2"/>
                  </a:cubicBezTo>
                  <a:cubicBezTo>
                    <a:pt x="41" y="32"/>
                    <a:pt x="41" y="32"/>
                    <a:pt x="41" y="32"/>
                  </a:cubicBezTo>
                  <a:cubicBezTo>
                    <a:pt x="43" y="35"/>
                    <a:pt x="43" y="38"/>
                    <a:pt x="41" y="41"/>
                  </a:cubicBezTo>
                  <a:cubicBezTo>
                    <a:pt x="39" y="42"/>
                    <a:pt x="38" y="42"/>
                    <a:pt x="36"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10" name="Freeform 93"/>
            <p:cNvSpPr>
              <a:spLocks/>
            </p:cNvSpPr>
            <p:nvPr/>
          </p:nvSpPr>
          <p:spPr bwMode="auto">
            <a:xfrm>
              <a:off x="6690" y="618"/>
              <a:ext cx="89" cy="17"/>
            </a:xfrm>
            <a:custGeom>
              <a:avLst/>
              <a:gdLst>
                <a:gd name="T0" fmla="*/ 54 w 60"/>
                <a:gd name="T1" fmla="*/ 12 h 12"/>
                <a:gd name="T2" fmla="*/ 6 w 60"/>
                <a:gd name="T3" fmla="*/ 12 h 12"/>
                <a:gd name="T4" fmla="*/ 0 w 60"/>
                <a:gd name="T5" fmla="*/ 6 h 12"/>
                <a:gd name="T6" fmla="*/ 6 w 60"/>
                <a:gd name="T7" fmla="*/ 0 h 12"/>
                <a:gd name="T8" fmla="*/ 54 w 60"/>
                <a:gd name="T9" fmla="*/ 0 h 12"/>
                <a:gd name="T10" fmla="*/ 60 w 60"/>
                <a:gd name="T11" fmla="*/ 6 h 12"/>
                <a:gd name="T12" fmla="*/ 54 w 60"/>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60" h="12">
                  <a:moveTo>
                    <a:pt x="54" y="12"/>
                  </a:moveTo>
                  <a:cubicBezTo>
                    <a:pt x="6" y="12"/>
                    <a:pt x="6" y="12"/>
                    <a:pt x="6" y="12"/>
                  </a:cubicBezTo>
                  <a:cubicBezTo>
                    <a:pt x="3" y="12"/>
                    <a:pt x="0" y="10"/>
                    <a:pt x="0" y="6"/>
                  </a:cubicBezTo>
                  <a:cubicBezTo>
                    <a:pt x="0" y="3"/>
                    <a:pt x="3" y="0"/>
                    <a:pt x="6" y="0"/>
                  </a:cubicBezTo>
                  <a:cubicBezTo>
                    <a:pt x="54" y="0"/>
                    <a:pt x="54" y="0"/>
                    <a:pt x="54" y="0"/>
                  </a:cubicBezTo>
                  <a:cubicBezTo>
                    <a:pt x="58" y="0"/>
                    <a:pt x="60" y="3"/>
                    <a:pt x="60" y="6"/>
                  </a:cubicBezTo>
                  <a:cubicBezTo>
                    <a:pt x="60" y="10"/>
                    <a:pt x="58" y="12"/>
                    <a:pt x="5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11" name="Freeform 94"/>
            <p:cNvSpPr>
              <a:spLocks/>
            </p:cNvSpPr>
            <p:nvPr/>
          </p:nvSpPr>
          <p:spPr bwMode="auto">
            <a:xfrm>
              <a:off x="6690" y="689"/>
              <a:ext cx="89" cy="17"/>
            </a:xfrm>
            <a:custGeom>
              <a:avLst/>
              <a:gdLst>
                <a:gd name="T0" fmla="*/ 54 w 60"/>
                <a:gd name="T1" fmla="*/ 12 h 12"/>
                <a:gd name="T2" fmla="*/ 6 w 60"/>
                <a:gd name="T3" fmla="*/ 12 h 12"/>
                <a:gd name="T4" fmla="*/ 0 w 60"/>
                <a:gd name="T5" fmla="*/ 6 h 12"/>
                <a:gd name="T6" fmla="*/ 6 w 60"/>
                <a:gd name="T7" fmla="*/ 0 h 12"/>
                <a:gd name="T8" fmla="*/ 54 w 60"/>
                <a:gd name="T9" fmla="*/ 0 h 12"/>
                <a:gd name="T10" fmla="*/ 60 w 60"/>
                <a:gd name="T11" fmla="*/ 6 h 12"/>
                <a:gd name="T12" fmla="*/ 54 w 60"/>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60" h="12">
                  <a:moveTo>
                    <a:pt x="54" y="12"/>
                  </a:moveTo>
                  <a:cubicBezTo>
                    <a:pt x="6" y="12"/>
                    <a:pt x="6" y="12"/>
                    <a:pt x="6" y="12"/>
                  </a:cubicBezTo>
                  <a:cubicBezTo>
                    <a:pt x="3" y="12"/>
                    <a:pt x="0" y="10"/>
                    <a:pt x="0" y="6"/>
                  </a:cubicBezTo>
                  <a:cubicBezTo>
                    <a:pt x="0" y="3"/>
                    <a:pt x="3" y="0"/>
                    <a:pt x="6" y="0"/>
                  </a:cubicBezTo>
                  <a:cubicBezTo>
                    <a:pt x="54" y="0"/>
                    <a:pt x="54" y="0"/>
                    <a:pt x="54" y="0"/>
                  </a:cubicBezTo>
                  <a:cubicBezTo>
                    <a:pt x="58" y="0"/>
                    <a:pt x="60" y="3"/>
                    <a:pt x="60" y="6"/>
                  </a:cubicBezTo>
                  <a:cubicBezTo>
                    <a:pt x="60" y="10"/>
                    <a:pt x="58" y="12"/>
                    <a:pt x="5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12" name="Freeform 95"/>
            <p:cNvSpPr>
              <a:spLocks/>
            </p:cNvSpPr>
            <p:nvPr/>
          </p:nvSpPr>
          <p:spPr bwMode="auto">
            <a:xfrm>
              <a:off x="6593" y="582"/>
              <a:ext cx="90" cy="62"/>
            </a:xfrm>
            <a:custGeom>
              <a:avLst/>
              <a:gdLst>
                <a:gd name="T0" fmla="*/ 24 w 61"/>
                <a:gd name="T1" fmla="*/ 42 h 42"/>
                <a:gd name="T2" fmla="*/ 20 w 61"/>
                <a:gd name="T3" fmla="*/ 41 h 42"/>
                <a:gd name="T4" fmla="*/ 2 w 61"/>
                <a:gd name="T5" fmla="*/ 23 h 42"/>
                <a:gd name="T6" fmla="*/ 2 w 61"/>
                <a:gd name="T7" fmla="*/ 14 h 42"/>
                <a:gd name="T8" fmla="*/ 11 w 61"/>
                <a:gd name="T9" fmla="*/ 14 h 42"/>
                <a:gd name="T10" fmla="*/ 24 w 61"/>
                <a:gd name="T11" fmla="*/ 28 h 42"/>
                <a:gd name="T12" fmla="*/ 50 w 61"/>
                <a:gd name="T13" fmla="*/ 2 h 42"/>
                <a:gd name="T14" fmla="*/ 59 w 61"/>
                <a:gd name="T15" fmla="*/ 2 h 42"/>
                <a:gd name="T16" fmla="*/ 59 w 61"/>
                <a:gd name="T17" fmla="*/ 11 h 42"/>
                <a:gd name="T18" fmla="*/ 29 w 61"/>
                <a:gd name="T19" fmla="*/ 41 h 42"/>
                <a:gd name="T20" fmla="*/ 24 w 61"/>
                <a:gd name="T21"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42">
                  <a:moveTo>
                    <a:pt x="24" y="42"/>
                  </a:moveTo>
                  <a:cubicBezTo>
                    <a:pt x="23" y="42"/>
                    <a:pt x="21" y="42"/>
                    <a:pt x="20" y="41"/>
                  </a:cubicBezTo>
                  <a:cubicBezTo>
                    <a:pt x="2" y="23"/>
                    <a:pt x="2" y="23"/>
                    <a:pt x="2" y="23"/>
                  </a:cubicBezTo>
                  <a:cubicBezTo>
                    <a:pt x="0" y="20"/>
                    <a:pt x="0" y="17"/>
                    <a:pt x="2" y="14"/>
                  </a:cubicBezTo>
                  <a:cubicBezTo>
                    <a:pt x="5" y="12"/>
                    <a:pt x="8" y="12"/>
                    <a:pt x="11" y="14"/>
                  </a:cubicBezTo>
                  <a:cubicBezTo>
                    <a:pt x="24" y="28"/>
                    <a:pt x="24" y="28"/>
                    <a:pt x="24" y="28"/>
                  </a:cubicBezTo>
                  <a:cubicBezTo>
                    <a:pt x="50" y="2"/>
                    <a:pt x="50" y="2"/>
                    <a:pt x="50" y="2"/>
                  </a:cubicBezTo>
                  <a:cubicBezTo>
                    <a:pt x="53" y="0"/>
                    <a:pt x="56" y="0"/>
                    <a:pt x="59" y="2"/>
                  </a:cubicBezTo>
                  <a:cubicBezTo>
                    <a:pt x="61" y="5"/>
                    <a:pt x="61" y="8"/>
                    <a:pt x="59" y="11"/>
                  </a:cubicBezTo>
                  <a:cubicBezTo>
                    <a:pt x="29" y="41"/>
                    <a:pt x="29" y="41"/>
                    <a:pt x="29" y="41"/>
                  </a:cubicBezTo>
                  <a:cubicBezTo>
                    <a:pt x="28" y="42"/>
                    <a:pt x="26" y="42"/>
                    <a:pt x="24"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13" name="Freeform 96"/>
            <p:cNvSpPr>
              <a:spLocks/>
            </p:cNvSpPr>
            <p:nvPr/>
          </p:nvSpPr>
          <p:spPr bwMode="auto">
            <a:xfrm>
              <a:off x="6593" y="653"/>
              <a:ext cx="90" cy="64"/>
            </a:xfrm>
            <a:custGeom>
              <a:avLst/>
              <a:gdLst>
                <a:gd name="T0" fmla="*/ 24 w 61"/>
                <a:gd name="T1" fmla="*/ 43 h 43"/>
                <a:gd name="T2" fmla="*/ 20 w 61"/>
                <a:gd name="T3" fmla="*/ 41 h 43"/>
                <a:gd name="T4" fmla="*/ 2 w 61"/>
                <a:gd name="T5" fmla="*/ 23 h 43"/>
                <a:gd name="T6" fmla="*/ 2 w 61"/>
                <a:gd name="T7" fmla="*/ 14 h 43"/>
                <a:gd name="T8" fmla="*/ 11 w 61"/>
                <a:gd name="T9" fmla="*/ 14 h 43"/>
                <a:gd name="T10" fmla="*/ 24 w 61"/>
                <a:gd name="T11" fmla="*/ 28 h 43"/>
                <a:gd name="T12" fmla="*/ 50 w 61"/>
                <a:gd name="T13" fmla="*/ 2 h 43"/>
                <a:gd name="T14" fmla="*/ 59 w 61"/>
                <a:gd name="T15" fmla="*/ 2 h 43"/>
                <a:gd name="T16" fmla="*/ 59 w 61"/>
                <a:gd name="T17" fmla="*/ 11 h 43"/>
                <a:gd name="T18" fmla="*/ 29 w 61"/>
                <a:gd name="T19" fmla="*/ 41 h 43"/>
                <a:gd name="T20" fmla="*/ 24 w 61"/>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43">
                  <a:moveTo>
                    <a:pt x="24" y="43"/>
                  </a:moveTo>
                  <a:cubicBezTo>
                    <a:pt x="23" y="43"/>
                    <a:pt x="21" y="42"/>
                    <a:pt x="20" y="41"/>
                  </a:cubicBezTo>
                  <a:cubicBezTo>
                    <a:pt x="2" y="23"/>
                    <a:pt x="2" y="23"/>
                    <a:pt x="2" y="23"/>
                  </a:cubicBezTo>
                  <a:cubicBezTo>
                    <a:pt x="0" y="21"/>
                    <a:pt x="0" y="17"/>
                    <a:pt x="2" y="14"/>
                  </a:cubicBezTo>
                  <a:cubicBezTo>
                    <a:pt x="5" y="12"/>
                    <a:pt x="8" y="12"/>
                    <a:pt x="11" y="14"/>
                  </a:cubicBezTo>
                  <a:cubicBezTo>
                    <a:pt x="24" y="28"/>
                    <a:pt x="24" y="28"/>
                    <a:pt x="24" y="28"/>
                  </a:cubicBezTo>
                  <a:cubicBezTo>
                    <a:pt x="50" y="2"/>
                    <a:pt x="50" y="2"/>
                    <a:pt x="50" y="2"/>
                  </a:cubicBezTo>
                  <a:cubicBezTo>
                    <a:pt x="53" y="0"/>
                    <a:pt x="56" y="0"/>
                    <a:pt x="59" y="2"/>
                  </a:cubicBezTo>
                  <a:cubicBezTo>
                    <a:pt x="61" y="5"/>
                    <a:pt x="61" y="9"/>
                    <a:pt x="59" y="11"/>
                  </a:cubicBezTo>
                  <a:cubicBezTo>
                    <a:pt x="29" y="41"/>
                    <a:pt x="29" y="41"/>
                    <a:pt x="29" y="41"/>
                  </a:cubicBezTo>
                  <a:cubicBezTo>
                    <a:pt x="28" y="42"/>
                    <a:pt x="26" y="43"/>
                    <a:pt x="24"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14" name="Freeform 97"/>
            <p:cNvSpPr>
              <a:spLocks/>
            </p:cNvSpPr>
            <p:nvPr/>
          </p:nvSpPr>
          <p:spPr bwMode="auto">
            <a:xfrm>
              <a:off x="6539" y="440"/>
              <a:ext cx="302" cy="391"/>
            </a:xfrm>
            <a:custGeom>
              <a:avLst/>
              <a:gdLst>
                <a:gd name="T0" fmla="*/ 108 w 204"/>
                <a:gd name="T1" fmla="*/ 264 h 264"/>
                <a:gd name="T2" fmla="*/ 6 w 204"/>
                <a:gd name="T3" fmla="*/ 264 h 264"/>
                <a:gd name="T4" fmla="*/ 0 w 204"/>
                <a:gd name="T5" fmla="*/ 258 h 264"/>
                <a:gd name="T6" fmla="*/ 0 w 204"/>
                <a:gd name="T7" fmla="*/ 6 h 264"/>
                <a:gd name="T8" fmla="*/ 6 w 204"/>
                <a:gd name="T9" fmla="*/ 0 h 264"/>
                <a:gd name="T10" fmla="*/ 138 w 204"/>
                <a:gd name="T11" fmla="*/ 0 h 264"/>
                <a:gd name="T12" fmla="*/ 143 w 204"/>
                <a:gd name="T13" fmla="*/ 2 h 264"/>
                <a:gd name="T14" fmla="*/ 203 w 204"/>
                <a:gd name="T15" fmla="*/ 62 h 264"/>
                <a:gd name="T16" fmla="*/ 204 w 204"/>
                <a:gd name="T17" fmla="*/ 66 h 264"/>
                <a:gd name="T18" fmla="*/ 204 w 204"/>
                <a:gd name="T19" fmla="*/ 156 h 264"/>
                <a:gd name="T20" fmla="*/ 192 w 204"/>
                <a:gd name="T21" fmla="*/ 156 h 264"/>
                <a:gd name="T22" fmla="*/ 192 w 204"/>
                <a:gd name="T23" fmla="*/ 69 h 264"/>
                <a:gd name="T24" fmla="*/ 136 w 204"/>
                <a:gd name="T25" fmla="*/ 12 h 264"/>
                <a:gd name="T26" fmla="*/ 12 w 204"/>
                <a:gd name="T27" fmla="*/ 12 h 264"/>
                <a:gd name="T28" fmla="*/ 12 w 204"/>
                <a:gd name="T29" fmla="*/ 252 h 264"/>
                <a:gd name="T30" fmla="*/ 108 w 204"/>
                <a:gd name="T31" fmla="*/ 252 h 264"/>
                <a:gd name="T32" fmla="*/ 108 w 204"/>
                <a:gd name="T33" fmla="*/ 26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4" h="264">
                  <a:moveTo>
                    <a:pt x="108" y="264"/>
                  </a:moveTo>
                  <a:cubicBezTo>
                    <a:pt x="6" y="264"/>
                    <a:pt x="6" y="264"/>
                    <a:pt x="6" y="264"/>
                  </a:cubicBezTo>
                  <a:cubicBezTo>
                    <a:pt x="3" y="264"/>
                    <a:pt x="0" y="262"/>
                    <a:pt x="0" y="258"/>
                  </a:cubicBezTo>
                  <a:cubicBezTo>
                    <a:pt x="0" y="6"/>
                    <a:pt x="0" y="6"/>
                    <a:pt x="0" y="6"/>
                  </a:cubicBezTo>
                  <a:cubicBezTo>
                    <a:pt x="0" y="3"/>
                    <a:pt x="3" y="0"/>
                    <a:pt x="6" y="0"/>
                  </a:cubicBezTo>
                  <a:cubicBezTo>
                    <a:pt x="138" y="0"/>
                    <a:pt x="138" y="0"/>
                    <a:pt x="138" y="0"/>
                  </a:cubicBezTo>
                  <a:cubicBezTo>
                    <a:pt x="140" y="0"/>
                    <a:pt x="142" y="1"/>
                    <a:pt x="143" y="2"/>
                  </a:cubicBezTo>
                  <a:cubicBezTo>
                    <a:pt x="203" y="62"/>
                    <a:pt x="203" y="62"/>
                    <a:pt x="203" y="62"/>
                  </a:cubicBezTo>
                  <a:cubicBezTo>
                    <a:pt x="204" y="63"/>
                    <a:pt x="204" y="65"/>
                    <a:pt x="204" y="66"/>
                  </a:cubicBezTo>
                  <a:cubicBezTo>
                    <a:pt x="204" y="156"/>
                    <a:pt x="204" y="156"/>
                    <a:pt x="204" y="156"/>
                  </a:cubicBezTo>
                  <a:cubicBezTo>
                    <a:pt x="192" y="156"/>
                    <a:pt x="192" y="156"/>
                    <a:pt x="192" y="156"/>
                  </a:cubicBezTo>
                  <a:cubicBezTo>
                    <a:pt x="192" y="69"/>
                    <a:pt x="192" y="69"/>
                    <a:pt x="192" y="69"/>
                  </a:cubicBezTo>
                  <a:cubicBezTo>
                    <a:pt x="136" y="12"/>
                    <a:pt x="136" y="12"/>
                    <a:pt x="136" y="12"/>
                  </a:cubicBezTo>
                  <a:cubicBezTo>
                    <a:pt x="12" y="12"/>
                    <a:pt x="12" y="12"/>
                    <a:pt x="12" y="12"/>
                  </a:cubicBezTo>
                  <a:cubicBezTo>
                    <a:pt x="12" y="252"/>
                    <a:pt x="12" y="252"/>
                    <a:pt x="12" y="252"/>
                  </a:cubicBezTo>
                  <a:cubicBezTo>
                    <a:pt x="108" y="252"/>
                    <a:pt x="108" y="252"/>
                    <a:pt x="108" y="252"/>
                  </a:cubicBezTo>
                  <a:lnTo>
                    <a:pt x="108" y="2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15" name="Freeform 98"/>
            <p:cNvSpPr>
              <a:spLocks/>
            </p:cNvSpPr>
            <p:nvPr/>
          </p:nvSpPr>
          <p:spPr bwMode="auto">
            <a:xfrm>
              <a:off x="6734" y="440"/>
              <a:ext cx="107" cy="107"/>
            </a:xfrm>
            <a:custGeom>
              <a:avLst/>
              <a:gdLst>
                <a:gd name="T0" fmla="*/ 66 w 72"/>
                <a:gd name="T1" fmla="*/ 72 h 72"/>
                <a:gd name="T2" fmla="*/ 6 w 72"/>
                <a:gd name="T3" fmla="*/ 72 h 72"/>
                <a:gd name="T4" fmla="*/ 0 w 72"/>
                <a:gd name="T5" fmla="*/ 66 h 72"/>
                <a:gd name="T6" fmla="*/ 0 w 72"/>
                <a:gd name="T7" fmla="*/ 6 h 72"/>
                <a:gd name="T8" fmla="*/ 6 w 72"/>
                <a:gd name="T9" fmla="*/ 0 h 72"/>
                <a:gd name="T10" fmla="*/ 12 w 72"/>
                <a:gd name="T11" fmla="*/ 6 h 72"/>
                <a:gd name="T12" fmla="*/ 12 w 72"/>
                <a:gd name="T13" fmla="*/ 60 h 72"/>
                <a:gd name="T14" fmla="*/ 66 w 72"/>
                <a:gd name="T15" fmla="*/ 60 h 72"/>
                <a:gd name="T16" fmla="*/ 72 w 72"/>
                <a:gd name="T17" fmla="*/ 66 h 72"/>
                <a:gd name="T18" fmla="*/ 66 w 72"/>
                <a:gd name="T19"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66" y="72"/>
                  </a:moveTo>
                  <a:cubicBezTo>
                    <a:pt x="6" y="72"/>
                    <a:pt x="6" y="72"/>
                    <a:pt x="6" y="72"/>
                  </a:cubicBezTo>
                  <a:cubicBezTo>
                    <a:pt x="3" y="72"/>
                    <a:pt x="0" y="70"/>
                    <a:pt x="0" y="66"/>
                  </a:cubicBezTo>
                  <a:cubicBezTo>
                    <a:pt x="0" y="6"/>
                    <a:pt x="0" y="6"/>
                    <a:pt x="0" y="6"/>
                  </a:cubicBezTo>
                  <a:cubicBezTo>
                    <a:pt x="0" y="3"/>
                    <a:pt x="3" y="0"/>
                    <a:pt x="6" y="0"/>
                  </a:cubicBezTo>
                  <a:cubicBezTo>
                    <a:pt x="10" y="0"/>
                    <a:pt x="12" y="3"/>
                    <a:pt x="12" y="6"/>
                  </a:cubicBezTo>
                  <a:cubicBezTo>
                    <a:pt x="12" y="60"/>
                    <a:pt x="12" y="60"/>
                    <a:pt x="12" y="60"/>
                  </a:cubicBezTo>
                  <a:cubicBezTo>
                    <a:pt x="66" y="60"/>
                    <a:pt x="66" y="60"/>
                    <a:pt x="66" y="60"/>
                  </a:cubicBezTo>
                  <a:cubicBezTo>
                    <a:pt x="70" y="60"/>
                    <a:pt x="72" y="63"/>
                    <a:pt x="72" y="66"/>
                  </a:cubicBezTo>
                  <a:cubicBezTo>
                    <a:pt x="72" y="70"/>
                    <a:pt x="70" y="72"/>
                    <a:pt x="66" y="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grpSp>
      <p:grpSp>
        <p:nvGrpSpPr>
          <p:cNvPr id="16" name="Group 40" descr="binoculars "/>
          <p:cNvGrpSpPr>
            <a:grpSpLocks noChangeAspect="1"/>
          </p:cNvGrpSpPr>
          <p:nvPr/>
        </p:nvGrpSpPr>
        <p:grpSpPr bwMode="auto">
          <a:xfrm>
            <a:off x="3510314" y="732141"/>
            <a:ext cx="530860" cy="491076"/>
            <a:chOff x="3438" y="454"/>
            <a:chExt cx="427" cy="395"/>
          </a:xfrm>
          <a:solidFill>
            <a:schemeClr val="accent1"/>
          </a:solidFill>
        </p:grpSpPr>
        <p:sp>
          <p:nvSpPr>
            <p:cNvPr id="17" name="Freeform 41"/>
            <p:cNvSpPr>
              <a:spLocks noEditPoints="1"/>
            </p:cNvSpPr>
            <p:nvPr/>
          </p:nvSpPr>
          <p:spPr bwMode="auto">
            <a:xfrm>
              <a:off x="3438" y="653"/>
              <a:ext cx="196" cy="196"/>
            </a:xfrm>
            <a:custGeom>
              <a:avLst/>
              <a:gdLst>
                <a:gd name="T0" fmla="*/ 66 w 132"/>
                <a:gd name="T1" fmla="*/ 132 h 132"/>
                <a:gd name="T2" fmla="*/ 0 w 132"/>
                <a:gd name="T3" fmla="*/ 66 h 132"/>
                <a:gd name="T4" fmla="*/ 66 w 132"/>
                <a:gd name="T5" fmla="*/ 0 h 132"/>
                <a:gd name="T6" fmla="*/ 132 w 132"/>
                <a:gd name="T7" fmla="*/ 66 h 132"/>
                <a:gd name="T8" fmla="*/ 66 w 132"/>
                <a:gd name="T9" fmla="*/ 132 h 132"/>
                <a:gd name="T10" fmla="*/ 66 w 132"/>
                <a:gd name="T11" fmla="*/ 12 h 132"/>
                <a:gd name="T12" fmla="*/ 12 w 132"/>
                <a:gd name="T13" fmla="*/ 66 h 132"/>
                <a:gd name="T14" fmla="*/ 66 w 132"/>
                <a:gd name="T15" fmla="*/ 120 h 132"/>
                <a:gd name="T16" fmla="*/ 120 w 132"/>
                <a:gd name="T17" fmla="*/ 66 h 132"/>
                <a:gd name="T18" fmla="*/ 66 w 132"/>
                <a:gd name="T19" fmla="*/ 1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32">
                  <a:moveTo>
                    <a:pt x="66" y="132"/>
                  </a:moveTo>
                  <a:cubicBezTo>
                    <a:pt x="29" y="132"/>
                    <a:pt x="0" y="102"/>
                    <a:pt x="0" y="66"/>
                  </a:cubicBezTo>
                  <a:cubicBezTo>
                    <a:pt x="0" y="29"/>
                    <a:pt x="29" y="0"/>
                    <a:pt x="66" y="0"/>
                  </a:cubicBezTo>
                  <a:cubicBezTo>
                    <a:pt x="102" y="0"/>
                    <a:pt x="132" y="29"/>
                    <a:pt x="132" y="66"/>
                  </a:cubicBezTo>
                  <a:cubicBezTo>
                    <a:pt x="132" y="102"/>
                    <a:pt x="102" y="132"/>
                    <a:pt x="66" y="132"/>
                  </a:cubicBezTo>
                  <a:close/>
                  <a:moveTo>
                    <a:pt x="66" y="12"/>
                  </a:moveTo>
                  <a:cubicBezTo>
                    <a:pt x="36" y="12"/>
                    <a:pt x="12" y="36"/>
                    <a:pt x="12" y="66"/>
                  </a:cubicBezTo>
                  <a:cubicBezTo>
                    <a:pt x="12" y="95"/>
                    <a:pt x="36" y="120"/>
                    <a:pt x="66" y="120"/>
                  </a:cubicBezTo>
                  <a:cubicBezTo>
                    <a:pt x="96" y="120"/>
                    <a:pt x="120" y="95"/>
                    <a:pt x="120" y="66"/>
                  </a:cubicBezTo>
                  <a:cubicBezTo>
                    <a:pt x="120" y="36"/>
                    <a:pt x="96" y="12"/>
                    <a:pt x="6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18" name="Freeform 42"/>
            <p:cNvSpPr>
              <a:spLocks/>
            </p:cNvSpPr>
            <p:nvPr/>
          </p:nvSpPr>
          <p:spPr bwMode="auto">
            <a:xfrm>
              <a:off x="3455" y="457"/>
              <a:ext cx="179" cy="250"/>
            </a:xfrm>
            <a:custGeom>
              <a:avLst/>
              <a:gdLst>
                <a:gd name="T0" fmla="*/ 7 w 121"/>
                <a:gd name="T1" fmla="*/ 169 h 169"/>
                <a:gd name="T2" fmla="*/ 4 w 121"/>
                <a:gd name="T3" fmla="*/ 168 h 169"/>
                <a:gd name="T4" fmla="*/ 1 w 121"/>
                <a:gd name="T5" fmla="*/ 160 h 169"/>
                <a:gd name="T6" fmla="*/ 37 w 121"/>
                <a:gd name="T7" fmla="*/ 76 h 169"/>
                <a:gd name="T8" fmla="*/ 39 w 121"/>
                <a:gd name="T9" fmla="*/ 74 h 169"/>
                <a:gd name="T10" fmla="*/ 56 w 121"/>
                <a:gd name="T11" fmla="*/ 57 h 169"/>
                <a:gd name="T12" fmla="*/ 73 w 121"/>
                <a:gd name="T13" fmla="*/ 11 h 169"/>
                <a:gd name="T14" fmla="*/ 75 w 121"/>
                <a:gd name="T15" fmla="*/ 8 h 169"/>
                <a:gd name="T16" fmla="*/ 97 w 121"/>
                <a:gd name="T17" fmla="*/ 0 h 169"/>
                <a:gd name="T18" fmla="*/ 119 w 121"/>
                <a:gd name="T19" fmla="*/ 8 h 169"/>
                <a:gd name="T20" fmla="*/ 121 w 121"/>
                <a:gd name="T21" fmla="*/ 13 h 169"/>
                <a:gd name="T22" fmla="*/ 121 w 121"/>
                <a:gd name="T23" fmla="*/ 61 h 169"/>
                <a:gd name="T24" fmla="*/ 115 w 121"/>
                <a:gd name="T25" fmla="*/ 67 h 169"/>
                <a:gd name="T26" fmla="*/ 109 w 121"/>
                <a:gd name="T27" fmla="*/ 61 h 169"/>
                <a:gd name="T28" fmla="*/ 109 w 121"/>
                <a:gd name="T29" fmla="*/ 15 h 169"/>
                <a:gd name="T30" fmla="*/ 84 w 121"/>
                <a:gd name="T31" fmla="*/ 16 h 169"/>
                <a:gd name="T32" fmla="*/ 66 w 121"/>
                <a:gd name="T33" fmla="*/ 63 h 169"/>
                <a:gd name="T34" fmla="*/ 65 w 121"/>
                <a:gd name="T35" fmla="*/ 65 h 169"/>
                <a:gd name="T36" fmla="*/ 48 w 121"/>
                <a:gd name="T37" fmla="*/ 82 h 169"/>
                <a:gd name="T38" fmla="*/ 12 w 121"/>
                <a:gd name="T39" fmla="*/ 165 h 169"/>
                <a:gd name="T40" fmla="*/ 7 w 121"/>
                <a:gd name="T41"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 h="169">
                  <a:moveTo>
                    <a:pt x="7" y="169"/>
                  </a:moveTo>
                  <a:cubicBezTo>
                    <a:pt x="6" y="169"/>
                    <a:pt x="5" y="168"/>
                    <a:pt x="4" y="168"/>
                  </a:cubicBezTo>
                  <a:cubicBezTo>
                    <a:pt x="1" y="167"/>
                    <a:pt x="0" y="163"/>
                    <a:pt x="1" y="160"/>
                  </a:cubicBezTo>
                  <a:cubicBezTo>
                    <a:pt x="37" y="76"/>
                    <a:pt x="37" y="76"/>
                    <a:pt x="37" y="76"/>
                  </a:cubicBezTo>
                  <a:cubicBezTo>
                    <a:pt x="38" y="76"/>
                    <a:pt x="38" y="75"/>
                    <a:pt x="39" y="74"/>
                  </a:cubicBezTo>
                  <a:cubicBezTo>
                    <a:pt x="56" y="57"/>
                    <a:pt x="56" y="57"/>
                    <a:pt x="56" y="57"/>
                  </a:cubicBezTo>
                  <a:cubicBezTo>
                    <a:pt x="73" y="11"/>
                    <a:pt x="73" y="11"/>
                    <a:pt x="73" y="11"/>
                  </a:cubicBezTo>
                  <a:cubicBezTo>
                    <a:pt x="74" y="10"/>
                    <a:pt x="74" y="9"/>
                    <a:pt x="75" y="8"/>
                  </a:cubicBezTo>
                  <a:cubicBezTo>
                    <a:pt x="80" y="3"/>
                    <a:pt x="88" y="0"/>
                    <a:pt x="97" y="0"/>
                  </a:cubicBezTo>
                  <a:cubicBezTo>
                    <a:pt x="106" y="0"/>
                    <a:pt x="114" y="3"/>
                    <a:pt x="119" y="8"/>
                  </a:cubicBezTo>
                  <a:cubicBezTo>
                    <a:pt x="120" y="10"/>
                    <a:pt x="121" y="11"/>
                    <a:pt x="121" y="13"/>
                  </a:cubicBezTo>
                  <a:cubicBezTo>
                    <a:pt x="121" y="61"/>
                    <a:pt x="121" y="61"/>
                    <a:pt x="121" y="61"/>
                  </a:cubicBezTo>
                  <a:cubicBezTo>
                    <a:pt x="121" y="64"/>
                    <a:pt x="118" y="67"/>
                    <a:pt x="115" y="67"/>
                  </a:cubicBezTo>
                  <a:cubicBezTo>
                    <a:pt x="112" y="67"/>
                    <a:pt x="109" y="64"/>
                    <a:pt x="109" y="61"/>
                  </a:cubicBezTo>
                  <a:cubicBezTo>
                    <a:pt x="109" y="15"/>
                    <a:pt x="109" y="15"/>
                    <a:pt x="109" y="15"/>
                  </a:cubicBezTo>
                  <a:cubicBezTo>
                    <a:pt x="102" y="10"/>
                    <a:pt x="90" y="11"/>
                    <a:pt x="84" y="16"/>
                  </a:cubicBezTo>
                  <a:cubicBezTo>
                    <a:pt x="66" y="63"/>
                    <a:pt x="66" y="63"/>
                    <a:pt x="66" y="63"/>
                  </a:cubicBezTo>
                  <a:cubicBezTo>
                    <a:pt x="66" y="64"/>
                    <a:pt x="66" y="64"/>
                    <a:pt x="65" y="65"/>
                  </a:cubicBezTo>
                  <a:cubicBezTo>
                    <a:pt x="48" y="82"/>
                    <a:pt x="48" y="82"/>
                    <a:pt x="48" y="82"/>
                  </a:cubicBezTo>
                  <a:cubicBezTo>
                    <a:pt x="12" y="165"/>
                    <a:pt x="12" y="165"/>
                    <a:pt x="12" y="165"/>
                  </a:cubicBezTo>
                  <a:cubicBezTo>
                    <a:pt x="11" y="167"/>
                    <a:pt x="9" y="169"/>
                    <a:pt x="7" y="1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19" name="Freeform 43"/>
            <p:cNvSpPr>
              <a:spLocks noEditPoints="1"/>
            </p:cNvSpPr>
            <p:nvPr/>
          </p:nvSpPr>
          <p:spPr bwMode="auto">
            <a:xfrm>
              <a:off x="3669" y="653"/>
              <a:ext cx="196" cy="196"/>
            </a:xfrm>
            <a:custGeom>
              <a:avLst/>
              <a:gdLst>
                <a:gd name="T0" fmla="*/ 66 w 132"/>
                <a:gd name="T1" fmla="*/ 132 h 132"/>
                <a:gd name="T2" fmla="*/ 0 w 132"/>
                <a:gd name="T3" fmla="*/ 66 h 132"/>
                <a:gd name="T4" fmla="*/ 66 w 132"/>
                <a:gd name="T5" fmla="*/ 0 h 132"/>
                <a:gd name="T6" fmla="*/ 132 w 132"/>
                <a:gd name="T7" fmla="*/ 66 h 132"/>
                <a:gd name="T8" fmla="*/ 66 w 132"/>
                <a:gd name="T9" fmla="*/ 132 h 132"/>
                <a:gd name="T10" fmla="*/ 66 w 132"/>
                <a:gd name="T11" fmla="*/ 12 h 132"/>
                <a:gd name="T12" fmla="*/ 12 w 132"/>
                <a:gd name="T13" fmla="*/ 66 h 132"/>
                <a:gd name="T14" fmla="*/ 66 w 132"/>
                <a:gd name="T15" fmla="*/ 120 h 132"/>
                <a:gd name="T16" fmla="*/ 120 w 132"/>
                <a:gd name="T17" fmla="*/ 66 h 132"/>
                <a:gd name="T18" fmla="*/ 66 w 132"/>
                <a:gd name="T19" fmla="*/ 1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32">
                  <a:moveTo>
                    <a:pt x="66" y="132"/>
                  </a:moveTo>
                  <a:cubicBezTo>
                    <a:pt x="29" y="132"/>
                    <a:pt x="0" y="102"/>
                    <a:pt x="0" y="66"/>
                  </a:cubicBezTo>
                  <a:cubicBezTo>
                    <a:pt x="0" y="29"/>
                    <a:pt x="29" y="0"/>
                    <a:pt x="66" y="0"/>
                  </a:cubicBezTo>
                  <a:cubicBezTo>
                    <a:pt x="102" y="0"/>
                    <a:pt x="132" y="29"/>
                    <a:pt x="132" y="66"/>
                  </a:cubicBezTo>
                  <a:cubicBezTo>
                    <a:pt x="132" y="102"/>
                    <a:pt x="102" y="132"/>
                    <a:pt x="66" y="132"/>
                  </a:cubicBezTo>
                  <a:close/>
                  <a:moveTo>
                    <a:pt x="66" y="12"/>
                  </a:moveTo>
                  <a:cubicBezTo>
                    <a:pt x="36" y="12"/>
                    <a:pt x="12" y="36"/>
                    <a:pt x="12" y="66"/>
                  </a:cubicBezTo>
                  <a:cubicBezTo>
                    <a:pt x="12" y="95"/>
                    <a:pt x="36" y="120"/>
                    <a:pt x="66" y="120"/>
                  </a:cubicBezTo>
                  <a:cubicBezTo>
                    <a:pt x="96" y="120"/>
                    <a:pt x="120" y="95"/>
                    <a:pt x="120" y="66"/>
                  </a:cubicBezTo>
                  <a:cubicBezTo>
                    <a:pt x="120" y="36"/>
                    <a:pt x="96" y="12"/>
                    <a:pt x="6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20" name="Freeform 44"/>
            <p:cNvSpPr>
              <a:spLocks/>
            </p:cNvSpPr>
            <p:nvPr/>
          </p:nvSpPr>
          <p:spPr bwMode="auto">
            <a:xfrm>
              <a:off x="3669" y="454"/>
              <a:ext cx="179" cy="253"/>
            </a:xfrm>
            <a:custGeom>
              <a:avLst/>
              <a:gdLst>
                <a:gd name="T0" fmla="*/ 114 w 121"/>
                <a:gd name="T1" fmla="*/ 171 h 171"/>
                <a:gd name="T2" fmla="*/ 108 w 121"/>
                <a:gd name="T3" fmla="*/ 167 h 171"/>
                <a:gd name="T4" fmla="*/ 73 w 121"/>
                <a:gd name="T5" fmla="*/ 84 h 171"/>
                <a:gd name="T6" fmla="*/ 56 w 121"/>
                <a:gd name="T7" fmla="*/ 67 h 171"/>
                <a:gd name="T8" fmla="*/ 54 w 121"/>
                <a:gd name="T9" fmla="*/ 65 h 171"/>
                <a:gd name="T10" fmla="*/ 37 w 121"/>
                <a:gd name="T11" fmla="*/ 19 h 171"/>
                <a:gd name="T12" fmla="*/ 12 w 121"/>
                <a:gd name="T13" fmla="*/ 18 h 171"/>
                <a:gd name="T14" fmla="*/ 12 w 121"/>
                <a:gd name="T15" fmla="*/ 63 h 171"/>
                <a:gd name="T16" fmla="*/ 6 w 121"/>
                <a:gd name="T17" fmla="*/ 69 h 171"/>
                <a:gd name="T18" fmla="*/ 0 w 121"/>
                <a:gd name="T19" fmla="*/ 63 h 171"/>
                <a:gd name="T20" fmla="*/ 0 w 121"/>
                <a:gd name="T21" fmla="*/ 15 h 171"/>
                <a:gd name="T22" fmla="*/ 2 w 121"/>
                <a:gd name="T23" fmla="*/ 11 h 171"/>
                <a:gd name="T24" fmla="*/ 46 w 121"/>
                <a:gd name="T25" fmla="*/ 11 h 171"/>
                <a:gd name="T26" fmla="*/ 47 w 121"/>
                <a:gd name="T27" fmla="*/ 13 h 171"/>
                <a:gd name="T28" fmla="*/ 65 w 121"/>
                <a:gd name="T29" fmla="*/ 59 h 171"/>
                <a:gd name="T30" fmla="*/ 82 w 121"/>
                <a:gd name="T31" fmla="*/ 76 h 171"/>
                <a:gd name="T32" fmla="*/ 83 w 121"/>
                <a:gd name="T33" fmla="*/ 78 h 171"/>
                <a:gd name="T34" fmla="*/ 119 w 121"/>
                <a:gd name="T35" fmla="*/ 162 h 171"/>
                <a:gd name="T36" fmla="*/ 116 w 121"/>
                <a:gd name="T37" fmla="*/ 170 h 171"/>
                <a:gd name="T38" fmla="*/ 114 w 121"/>
                <a:gd name="T39" fmla="*/ 17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1" h="171">
                  <a:moveTo>
                    <a:pt x="114" y="171"/>
                  </a:moveTo>
                  <a:cubicBezTo>
                    <a:pt x="112" y="171"/>
                    <a:pt x="109" y="169"/>
                    <a:pt x="108" y="167"/>
                  </a:cubicBezTo>
                  <a:cubicBezTo>
                    <a:pt x="73" y="84"/>
                    <a:pt x="73" y="84"/>
                    <a:pt x="73" y="84"/>
                  </a:cubicBezTo>
                  <a:cubicBezTo>
                    <a:pt x="56" y="67"/>
                    <a:pt x="56" y="67"/>
                    <a:pt x="56" y="67"/>
                  </a:cubicBezTo>
                  <a:cubicBezTo>
                    <a:pt x="55" y="66"/>
                    <a:pt x="55" y="66"/>
                    <a:pt x="54" y="65"/>
                  </a:cubicBezTo>
                  <a:cubicBezTo>
                    <a:pt x="37" y="19"/>
                    <a:pt x="37" y="19"/>
                    <a:pt x="37" y="19"/>
                  </a:cubicBezTo>
                  <a:cubicBezTo>
                    <a:pt x="30" y="13"/>
                    <a:pt x="19" y="13"/>
                    <a:pt x="12" y="18"/>
                  </a:cubicBezTo>
                  <a:cubicBezTo>
                    <a:pt x="12" y="63"/>
                    <a:pt x="12" y="63"/>
                    <a:pt x="12" y="63"/>
                  </a:cubicBezTo>
                  <a:cubicBezTo>
                    <a:pt x="12" y="66"/>
                    <a:pt x="9" y="69"/>
                    <a:pt x="6" y="69"/>
                  </a:cubicBezTo>
                  <a:cubicBezTo>
                    <a:pt x="3" y="69"/>
                    <a:pt x="0" y="66"/>
                    <a:pt x="0" y="63"/>
                  </a:cubicBezTo>
                  <a:cubicBezTo>
                    <a:pt x="0" y="15"/>
                    <a:pt x="0" y="15"/>
                    <a:pt x="0" y="15"/>
                  </a:cubicBezTo>
                  <a:cubicBezTo>
                    <a:pt x="0" y="14"/>
                    <a:pt x="0" y="12"/>
                    <a:pt x="2" y="11"/>
                  </a:cubicBezTo>
                  <a:cubicBezTo>
                    <a:pt x="13" y="0"/>
                    <a:pt x="35" y="0"/>
                    <a:pt x="46" y="11"/>
                  </a:cubicBezTo>
                  <a:cubicBezTo>
                    <a:pt x="47" y="12"/>
                    <a:pt x="47" y="12"/>
                    <a:pt x="47" y="13"/>
                  </a:cubicBezTo>
                  <a:cubicBezTo>
                    <a:pt x="65" y="59"/>
                    <a:pt x="65" y="59"/>
                    <a:pt x="65" y="59"/>
                  </a:cubicBezTo>
                  <a:cubicBezTo>
                    <a:pt x="82" y="76"/>
                    <a:pt x="82" y="76"/>
                    <a:pt x="82" y="76"/>
                  </a:cubicBezTo>
                  <a:cubicBezTo>
                    <a:pt x="83" y="77"/>
                    <a:pt x="83" y="78"/>
                    <a:pt x="83" y="78"/>
                  </a:cubicBezTo>
                  <a:cubicBezTo>
                    <a:pt x="119" y="162"/>
                    <a:pt x="119" y="162"/>
                    <a:pt x="119" y="162"/>
                  </a:cubicBezTo>
                  <a:cubicBezTo>
                    <a:pt x="121" y="165"/>
                    <a:pt x="119" y="169"/>
                    <a:pt x="116" y="170"/>
                  </a:cubicBezTo>
                  <a:cubicBezTo>
                    <a:pt x="115" y="170"/>
                    <a:pt x="115" y="171"/>
                    <a:pt x="114" y="1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21" name="Freeform 45"/>
            <p:cNvSpPr>
              <a:spLocks/>
            </p:cNvSpPr>
            <p:nvPr/>
          </p:nvSpPr>
          <p:spPr bwMode="auto">
            <a:xfrm>
              <a:off x="3572" y="574"/>
              <a:ext cx="159" cy="53"/>
            </a:xfrm>
            <a:custGeom>
              <a:avLst/>
              <a:gdLst>
                <a:gd name="T0" fmla="*/ 102 w 108"/>
                <a:gd name="T1" fmla="*/ 36 h 36"/>
                <a:gd name="T2" fmla="*/ 96 w 108"/>
                <a:gd name="T3" fmla="*/ 30 h 36"/>
                <a:gd name="T4" fmla="*/ 54 w 108"/>
                <a:gd name="T5" fmla="*/ 12 h 36"/>
                <a:gd name="T6" fmla="*/ 12 w 108"/>
                <a:gd name="T7" fmla="*/ 30 h 36"/>
                <a:gd name="T8" fmla="*/ 6 w 108"/>
                <a:gd name="T9" fmla="*/ 36 h 36"/>
                <a:gd name="T10" fmla="*/ 0 w 108"/>
                <a:gd name="T11" fmla="*/ 30 h 36"/>
                <a:gd name="T12" fmla="*/ 54 w 108"/>
                <a:gd name="T13" fmla="*/ 0 h 36"/>
                <a:gd name="T14" fmla="*/ 108 w 108"/>
                <a:gd name="T15" fmla="*/ 30 h 36"/>
                <a:gd name="T16" fmla="*/ 102 w 108"/>
                <a:gd name="T1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36">
                  <a:moveTo>
                    <a:pt x="102" y="36"/>
                  </a:moveTo>
                  <a:cubicBezTo>
                    <a:pt x="99" y="36"/>
                    <a:pt x="96" y="33"/>
                    <a:pt x="96" y="30"/>
                  </a:cubicBezTo>
                  <a:cubicBezTo>
                    <a:pt x="96" y="21"/>
                    <a:pt x="78" y="12"/>
                    <a:pt x="54" y="12"/>
                  </a:cubicBezTo>
                  <a:cubicBezTo>
                    <a:pt x="30" y="12"/>
                    <a:pt x="12" y="21"/>
                    <a:pt x="12" y="30"/>
                  </a:cubicBezTo>
                  <a:cubicBezTo>
                    <a:pt x="12" y="33"/>
                    <a:pt x="9" y="36"/>
                    <a:pt x="6" y="36"/>
                  </a:cubicBezTo>
                  <a:cubicBezTo>
                    <a:pt x="3" y="36"/>
                    <a:pt x="0" y="33"/>
                    <a:pt x="0" y="30"/>
                  </a:cubicBezTo>
                  <a:cubicBezTo>
                    <a:pt x="0" y="13"/>
                    <a:pt x="23" y="0"/>
                    <a:pt x="54" y="0"/>
                  </a:cubicBezTo>
                  <a:cubicBezTo>
                    <a:pt x="85" y="0"/>
                    <a:pt x="108" y="13"/>
                    <a:pt x="108" y="30"/>
                  </a:cubicBezTo>
                  <a:cubicBezTo>
                    <a:pt x="108" y="33"/>
                    <a:pt x="105" y="36"/>
                    <a:pt x="102"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22" name="Freeform 46"/>
            <p:cNvSpPr>
              <a:spLocks/>
            </p:cNvSpPr>
            <p:nvPr/>
          </p:nvSpPr>
          <p:spPr bwMode="auto">
            <a:xfrm>
              <a:off x="3616" y="575"/>
              <a:ext cx="18" cy="185"/>
            </a:xfrm>
            <a:custGeom>
              <a:avLst/>
              <a:gdLst>
                <a:gd name="T0" fmla="*/ 6 w 12"/>
                <a:gd name="T1" fmla="*/ 125 h 125"/>
                <a:gd name="T2" fmla="*/ 0 w 12"/>
                <a:gd name="T3" fmla="*/ 119 h 125"/>
                <a:gd name="T4" fmla="*/ 0 w 12"/>
                <a:gd name="T5" fmla="*/ 6 h 125"/>
                <a:gd name="T6" fmla="*/ 6 w 12"/>
                <a:gd name="T7" fmla="*/ 0 h 125"/>
                <a:gd name="T8" fmla="*/ 12 w 12"/>
                <a:gd name="T9" fmla="*/ 6 h 125"/>
                <a:gd name="T10" fmla="*/ 12 w 12"/>
                <a:gd name="T11" fmla="*/ 119 h 125"/>
                <a:gd name="T12" fmla="*/ 6 w 12"/>
                <a:gd name="T13" fmla="*/ 125 h 125"/>
              </a:gdLst>
              <a:ahLst/>
              <a:cxnLst>
                <a:cxn ang="0">
                  <a:pos x="T0" y="T1"/>
                </a:cxn>
                <a:cxn ang="0">
                  <a:pos x="T2" y="T3"/>
                </a:cxn>
                <a:cxn ang="0">
                  <a:pos x="T4" y="T5"/>
                </a:cxn>
                <a:cxn ang="0">
                  <a:pos x="T6" y="T7"/>
                </a:cxn>
                <a:cxn ang="0">
                  <a:pos x="T8" y="T9"/>
                </a:cxn>
                <a:cxn ang="0">
                  <a:pos x="T10" y="T11"/>
                </a:cxn>
                <a:cxn ang="0">
                  <a:pos x="T12" y="T13"/>
                </a:cxn>
              </a:cxnLst>
              <a:rect l="0" t="0" r="r" b="b"/>
              <a:pathLst>
                <a:path w="12" h="125">
                  <a:moveTo>
                    <a:pt x="6" y="125"/>
                  </a:moveTo>
                  <a:cubicBezTo>
                    <a:pt x="3" y="125"/>
                    <a:pt x="0" y="122"/>
                    <a:pt x="0" y="119"/>
                  </a:cubicBezTo>
                  <a:cubicBezTo>
                    <a:pt x="0" y="6"/>
                    <a:pt x="0" y="6"/>
                    <a:pt x="0" y="6"/>
                  </a:cubicBezTo>
                  <a:cubicBezTo>
                    <a:pt x="0" y="3"/>
                    <a:pt x="3" y="0"/>
                    <a:pt x="6" y="0"/>
                  </a:cubicBezTo>
                  <a:cubicBezTo>
                    <a:pt x="9" y="0"/>
                    <a:pt x="12" y="3"/>
                    <a:pt x="12" y="6"/>
                  </a:cubicBezTo>
                  <a:cubicBezTo>
                    <a:pt x="12" y="119"/>
                    <a:pt x="12" y="119"/>
                    <a:pt x="12" y="119"/>
                  </a:cubicBezTo>
                  <a:cubicBezTo>
                    <a:pt x="12" y="122"/>
                    <a:pt x="9" y="125"/>
                    <a:pt x="6"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23" name="Freeform 47"/>
            <p:cNvSpPr>
              <a:spLocks/>
            </p:cNvSpPr>
            <p:nvPr/>
          </p:nvSpPr>
          <p:spPr bwMode="auto">
            <a:xfrm>
              <a:off x="3669" y="575"/>
              <a:ext cx="18" cy="185"/>
            </a:xfrm>
            <a:custGeom>
              <a:avLst/>
              <a:gdLst>
                <a:gd name="T0" fmla="*/ 6 w 12"/>
                <a:gd name="T1" fmla="*/ 125 h 125"/>
                <a:gd name="T2" fmla="*/ 0 w 12"/>
                <a:gd name="T3" fmla="*/ 119 h 125"/>
                <a:gd name="T4" fmla="*/ 0 w 12"/>
                <a:gd name="T5" fmla="*/ 6 h 125"/>
                <a:gd name="T6" fmla="*/ 6 w 12"/>
                <a:gd name="T7" fmla="*/ 0 h 125"/>
                <a:gd name="T8" fmla="*/ 12 w 12"/>
                <a:gd name="T9" fmla="*/ 6 h 125"/>
                <a:gd name="T10" fmla="*/ 12 w 12"/>
                <a:gd name="T11" fmla="*/ 119 h 125"/>
                <a:gd name="T12" fmla="*/ 6 w 12"/>
                <a:gd name="T13" fmla="*/ 125 h 125"/>
              </a:gdLst>
              <a:ahLst/>
              <a:cxnLst>
                <a:cxn ang="0">
                  <a:pos x="T0" y="T1"/>
                </a:cxn>
                <a:cxn ang="0">
                  <a:pos x="T2" y="T3"/>
                </a:cxn>
                <a:cxn ang="0">
                  <a:pos x="T4" y="T5"/>
                </a:cxn>
                <a:cxn ang="0">
                  <a:pos x="T6" y="T7"/>
                </a:cxn>
                <a:cxn ang="0">
                  <a:pos x="T8" y="T9"/>
                </a:cxn>
                <a:cxn ang="0">
                  <a:pos x="T10" y="T11"/>
                </a:cxn>
                <a:cxn ang="0">
                  <a:pos x="T12" y="T13"/>
                </a:cxn>
              </a:cxnLst>
              <a:rect l="0" t="0" r="r" b="b"/>
              <a:pathLst>
                <a:path w="12" h="125">
                  <a:moveTo>
                    <a:pt x="6" y="125"/>
                  </a:moveTo>
                  <a:cubicBezTo>
                    <a:pt x="3" y="125"/>
                    <a:pt x="0" y="122"/>
                    <a:pt x="0" y="119"/>
                  </a:cubicBezTo>
                  <a:cubicBezTo>
                    <a:pt x="0" y="6"/>
                    <a:pt x="0" y="6"/>
                    <a:pt x="0" y="6"/>
                  </a:cubicBezTo>
                  <a:cubicBezTo>
                    <a:pt x="0" y="3"/>
                    <a:pt x="3" y="0"/>
                    <a:pt x="6" y="0"/>
                  </a:cubicBezTo>
                  <a:cubicBezTo>
                    <a:pt x="9" y="0"/>
                    <a:pt x="12" y="3"/>
                    <a:pt x="12" y="6"/>
                  </a:cubicBezTo>
                  <a:cubicBezTo>
                    <a:pt x="12" y="119"/>
                    <a:pt x="12" y="119"/>
                    <a:pt x="12" y="119"/>
                  </a:cubicBezTo>
                  <a:cubicBezTo>
                    <a:pt x="12" y="122"/>
                    <a:pt x="9" y="125"/>
                    <a:pt x="6"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24" name="Freeform 48"/>
            <p:cNvSpPr>
              <a:spLocks/>
            </p:cNvSpPr>
            <p:nvPr/>
          </p:nvSpPr>
          <p:spPr bwMode="auto">
            <a:xfrm>
              <a:off x="3474" y="689"/>
              <a:ext cx="71" cy="71"/>
            </a:xfrm>
            <a:custGeom>
              <a:avLst/>
              <a:gdLst>
                <a:gd name="T0" fmla="*/ 6 w 48"/>
                <a:gd name="T1" fmla="*/ 48 h 48"/>
                <a:gd name="T2" fmla="*/ 0 w 48"/>
                <a:gd name="T3" fmla="*/ 42 h 48"/>
                <a:gd name="T4" fmla="*/ 42 w 48"/>
                <a:gd name="T5" fmla="*/ 0 h 48"/>
                <a:gd name="T6" fmla="*/ 48 w 48"/>
                <a:gd name="T7" fmla="*/ 6 h 48"/>
                <a:gd name="T8" fmla="*/ 42 w 48"/>
                <a:gd name="T9" fmla="*/ 12 h 48"/>
                <a:gd name="T10" fmla="*/ 12 w 48"/>
                <a:gd name="T11" fmla="*/ 42 h 48"/>
                <a:gd name="T12" fmla="*/ 6 w 48"/>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48" h="48">
                  <a:moveTo>
                    <a:pt x="6" y="48"/>
                  </a:moveTo>
                  <a:cubicBezTo>
                    <a:pt x="3" y="48"/>
                    <a:pt x="0" y="45"/>
                    <a:pt x="0" y="42"/>
                  </a:cubicBezTo>
                  <a:cubicBezTo>
                    <a:pt x="0" y="18"/>
                    <a:pt x="19" y="0"/>
                    <a:pt x="42" y="0"/>
                  </a:cubicBezTo>
                  <a:cubicBezTo>
                    <a:pt x="45" y="0"/>
                    <a:pt x="48" y="2"/>
                    <a:pt x="48" y="6"/>
                  </a:cubicBezTo>
                  <a:cubicBezTo>
                    <a:pt x="48" y="9"/>
                    <a:pt x="45" y="12"/>
                    <a:pt x="42" y="12"/>
                  </a:cubicBezTo>
                  <a:cubicBezTo>
                    <a:pt x="25" y="12"/>
                    <a:pt x="12" y="25"/>
                    <a:pt x="12" y="42"/>
                  </a:cubicBezTo>
                  <a:cubicBezTo>
                    <a:pt x="12" y="45"/>
                    <a:pt x="9" y="48"/>
                    <a:pt x="6"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25" name="Freeform 49"/>
            <p:cNvSpPr>
              <a:spLocks/>
            </p:cNvSpPr>
            <p:nvPr/>
          </p:nvSpPr>
          <p:spPr bwMode="auto">
            <a:xfrm>
              <a:off x="3705" y="689"/>
              <a:ext cx="71" cy="71"/>
            </a:xfrm>
            <a:custGeom>
              <a:avLst/>
              <a:gdLst>
                <a:gd name="T0" fmla="*/ 6 w 48"/>
                <a:gd name="T1" fmla="*/ 48 h 48"/>
                <a:gd name="T2" fmla="*/ 0 w 48"/>
                <a:gd name="T3" fmla="*/ 42 h 48"/>
                <a:gd name="T4" fmla="*/ 42 w 48"/>
                <a:gd name="T5" fmla="*/ 0 h 48"/>
                <a:gd name="T6" fmla="*/ 48 w 48"/>
                <a:gd name="T7" fmla="*/ 6 h 48"/>
                <a:gd name="T8" fmla="*/ 42 w 48"/>
                <a:gd name="T9" fmla="*/ 12 h 48"/>
                <a:gd name="T10" fmla="*/ 12 w 48"/>
                <a:gd name="T11" fmla="*/ 42 h 48"/>
                <a:gd name="T12" fmla="*/ 6 w 48"/>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48" h="48">
                  <a:moveTo>
                    <a:pt x="6" y="48"/>
                  </a:moveTo>
                  <a:cubicBezTo>
                    <a:pt x="3" y="48"/>
                    <a:pt x="0" y="45"/>
                    <a:pt x="0" y="42"/>
                  </a:cubicBezTo>
                  <a:cubicBezTo>
                    <a:pt x="0" y="18"/>
                    <a:pt x="19" y="0"/>
                    <a:pt x="42" y="0"/>
                  </a:cubicBezTo>
                  <a:cubicBezTo>
                    <a:pt x="45" y="0"/>
                    <a:pt x="48" y="2"/>
                    <a:pt x="48" y="6"/>
                  </a:cubicBezTo>
                  <a:cubicBezTo>
                    <a:pt x="48" y="9"/>
                    <a:pt x="45" y="12"/>
                    <a:pt x="42" y="12"/>
                  </a:cubicBezTo>
                  <a:cubicBezTo>
                    <a:pt x="25" y="12"/>
                    <a:pt x="12" y="25"/>
                    <a:pt x="12" y="42"/>
                  </a:cubicBezTo>
                  <a:cubicBezTo>
                    <a:pt x="12" y="45"/>
                    <a:pt x="9" y="48"/>
                    <a:pt x="6"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grpSp>
      <p:sp>
        <p:nvSpPr>
          <p:cNvPr id="26" name="Freeform 5" descr="arrows icon"/>
          <p:cNvSpPr>
            <a:spLocks noChangeAspect="1" noEditPoints="1"/>
          </p:cNvSpPr>
          <p:nvPr/>
        </p:nvSpPr>
        <p:spPr bwMode="auto">
          <a:xfrm>
            <a:off x="3539270" y="1851013"/>
            <a:ext cx="563264" cy="609840"/>
          </a:xfrm>
          <a:custGeom>
            <a:avLst/>
            <a:gdLst>
              <a:gd name="T0" fmla="*/ 424 w 561"/>
              <a:gd name="T1" fmla="*/ 592 h 606"/>
              <a:gd name="T2" fmla="*/ 437 w 561"/>
              <a:gd name="T3" fmla="*/ 501 h 606"/>
              <a:gd name="T4" fmla="*/ 497 w 561"/>
              <a:gd name="T5" fmla="*/ 498 h 606"/>
              <a:gd name="T6" fmla="*/ 291 w 561"/>
              <a:gd name="T7" fmla="*/ 446 h 606"/>
              <a:gd name="T8" fmla="*/ 271 w 561"/>
              <a:gd name="T9" fmla="*/ 428 h 606"/>
              <a:gd name="T10" fmla="*/ 375 w 561"/>
              <a:gd name="T11" fmla="*/ 314 h 606"/>
              <a:gd name="T12" fmla="*/ 526 w 561"/>
              <a:gd name="T13" fmla="*/ 491 h 606"/>
              <a:gd name="T14" fmla="*/ 509 w 561"/>
              <a:gd name="T15" fmla="*/ 524 h 606"/>
              <a:gd name="T16" fmla="*/ 451 w 561"/>
              <a:gd name="T17" fmla="*/ 528 h 606"/>
              <a:gd name="T18" fmla="*/ 437 w 561"/>
              <a:gd name="T19" fmla="*/ 606 h 606"/>
              <a:gd name="T20" fmla="*/ 205 w 561"/>
              <a:gd name="T21" fmla="*/ 587 h 606"/>
              <a:gd name="T22" fmla="*/ 218 w 561"/>
              <a:gd name="T23" fmla="*/ 329 h 606"/>
              <a:gd name="T24" fmla="*/ 278 w 561"/>
              <a:gd name="T25" fmla="*/ 326 h 606"/>
              <a:gd name="T26" fmla="*/ 33 w 561"/>
              <a:gd name="T27" fmla="*/ 326 h 606"/>
              <a:gd name="T28" fmla="*/ 93 w 561"/>
              <a:gd name="T29" fmla="*/ 329 h 606"/>
              <a:gd name="T30" fmla="*/ 107 w 561"/>
              <a:gd name="T31" fmla="*/ 515 h 606"/>
              <a:gd name="T32" fmla="*/ 80 w 561"/>
              <a:gd name="T33" fmla="*/ 515 h 606"/>
              <a:gd name="T34" fmla="*/ 31 w 561"/>
              <a:gd name="T35" fmla="*/ 357 h 606"/>
              <a:gd name="T36" fmla="*/ 6 w 561"/>
              <a:gd name="T37" fmla="*/ 337 h 606"/>
              <a:gd name="T38" fmla="*/ 145 w 561"/>
              <a:gd name="T39" fmla="*/ 147 h 606"/>
              <a:gd name="T40" fmla="*/ 307 w 561"/>
              <a:gd name="T41" fmla="*/ 319 h 606"/>
              <a:gd name="T42" fmla="*/ 290 w 561"/>
              <a:gd name="T43" fmla="*/ 353 h 606"/>
              <a:gd name="T44" fmla="*/ 232 w 561"/>
              <a:gd name="T45" fmla="*/ 357 h 606"/>
              <a:gd name="T46" fmla="*/ 218 w 561"/>
              <a:gd name="T47" fmla="*/ 600 h 606"/>
              <a:gd name="T48" fmla="*/ 455 w 561"/>
              <a:gd name="T49" fmla="*/ 359 h 606"/>
              <a:gd name="T50" fmla="*/ 468 w 561"/>
              <a:gd name="T51" fmla="*/ 189 h 606"/>
              <a:gd name="T52" fmla="*/ 528 w 561"/>
              <a:gd name="T53" fmla="*/ 186 h 606"/>
              <a:gd name="T54" fmla="*/ 283 w 561"/>
              <a:gd name="T55" fmla="*/ 186 h 606"/>
              <a:gd name="T56" fmla="*/ 343 w 561"/>
              <a:gd name="T57" fmla="*/ 189 h 606"/>
              <a:gd name="T58" fmla="*/ 357 w 561"/>
              <a:gd name="T59" fmla="*/ 280 h 606"/>
              <a:gd name="T60" fmla="*/ 330 w 561"/>
              <a:gd name="T61" fmla="*/ 280 h 606"/>
              <a:gd name="T62" fmla="*/ 281 w 561"/>
              <a:gd name="T63" fmla="*/ 216 h 606"/>
              <a:gd name="T64" fmla="*/ 256 w 561"/>
              <a:gd name="T65" fmla="*/ 196 h 606"/>
              <a:gd name="T66" fmla="*/ 395 w 561"/>
              <a:gd name="T67" fmla="*/ 6 h 606"/>
              <a:gd name="T68" fmla="*/ 557 w 561"/>
              <a:gd name="T69" fmla="*/ 178 h 606"/>
              <a:gd name="T70" fmla="*/ 540 w 561"/>
              <a:gd name="T71" fmla="*/ 212 h 606"/>
              <a:gd name="T72" fmla="*/ 482 w 561"/>
              <a:gd name="T73" fmla="*/ 216 h 606"/>
              <a:gd name="T74" fmla="*/ 468 w 561"/>
              <a:gd name="T75" fmla="*/ 372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1" h="606">
                <a:moveTo>
                  <a:pt x="437" y="606"/>
                </a:moveTo>
                <a:cubicBezTo>
                  <a:pt x="430" y="606"/>
                  <a:pt x="424" y="600"/>
                  <a:pt x="424" y="592"/>
                </a:cubicBezTo>
                <a:cubicBezTo>
                  <a:pt x="424" y="515"/>
                  <a:pt x="424" y="515"/>
                  <a:pt x="424" y="515"/>
                </a:cubicBezTo>
                <a:cubicBezTo>
                  <a:pt x="424" y="507"/>
                  <a:pt x="430" y="501"/>
                  <a:pt x="437" y="501"/>
                </a:cubicBezTo>
                <a:cubicBezTo>
                  <a:pt x="494" y="501"/>
                  <a:pt x="494" y="501"/>
                  <a:pt x="494" y="501"/>
                </a:cubicBezTo>
                <a:cubicBezTo>
                  <a:pt x="497" y="498"/>
                  <a:pt x="497" y="498"/>
                  <a:pt x="497" y="498"/>
                </a:cubicBezTo>
                <a:cubicBezTo>
                  <a:pt x="374" y="348"/>
                  <a:pt x="374" y="348"/>
                  <a:pt x="374" y="348"/>
                </a:cubicBezTo>
                <a:cubicBezTo>
                  <a:pt x="291" y="446"/>
                  <a:pt x="291" y="446"/>
                  <a:pt x="291" y="446"/>
                </a:cubicBezTo>
                <a:cubicBezTo>
                  <a:pt x="286" y="451"/>
                  <a:pt x="278" y="452"/>
                  <a:pt x="272" y="447"/>
                </a:cubicBezTo>
                <a:cubicBezTo>
                  <a:pt x="266" y="442"/>
                  <a:pt x="266" y="434"/>
                  <a:pt x="271" y="428"/>
                </a:cubicBezTo>
                <a:cubicBezTo>
                  <a:pt x="364" y="319"/>
                  <a:pt x="364" y="319"/>
                  <a:pt x="364" y="319"/>
                </a:cubicBezTo>
                <a:cubicBezTo>
                  <a:pt x="367" y="316"/>
                  <a:pt x="371" y="315"/>
                  <a:pt x="375" y="314"/>
                </a:cubicBezTo>
                <a:cubicBezTo>
                  <a:pt x="379" y="314"/>
                  <a:pt x="383" y="316"/>
                  <a:pt x="385" y="319"/>
                </a:cubicBezTo>
                <a:cubicBezTo>
                  <a:pt x="526" y="491"/>
                  <a:pt x="526" y="491"/>
                  <a:pt x="526" y="491"/>
                </a:cubicBezTo>
                <a:cubicBezTo>
                  <a:pt x="530" y="496"/>
                  <a:pt x="530" y="504"/>
                  <a:pt x="525" y="509"/>
                </a:cubicBezTo>
                <a:cubicBezTo>
                  <a:pt x="509" y="524"/>
                  <a:pt x="509" y="524"/>
                  <a:pt x="509" y="524"/>
                </a:cubicBezTo>
                <a:cubicBezTo>
                  <a:pt x="507" y="527"/>
                  <a:pt x="503" y="528"/>
                  <a:pt x="500" y="528"/>
                </a:cubicBezTo>
                <a:cubicBezTo>
                  <a:pt x="451" y="528"/>
                  <a:pt x="451" y="528"/>
                  <a:pt x="451" y="528"/>
                </a:cubicBezTo>
                <a:cubicBezTo>
                  <a:pt x="451" y="592"/>
                  <a:pt x="451" y="592"/>
                  <a:pt x="451" y="592"/>
                </a:cubicBezTo>
                <a:cubicBezTo>
                  <a:pt x="451" y="600"/>
                  <a:pt x="445" y="606"/>
                  <a:pt x="437" y="606"/>
                </a:cubicBezTo>
                <a:close/>
                <a:moveTo>
                  <a:pt x="218" y="600"/>
                </a:moveTo>
                <a:cubicBezTo>
                  <a:pt x="211" y="600"/>
                  <a:pt x="205" y="594"/>
                  <a:pt x="205" y="587"/>
                </a:cubicBezTo>
                <a:cubicBezTo>
                  <a:pt x="205" y="343"/>
                  <a:pt x="205" y="343"/>
                  <a:pt x="205" y="343"/>
                </a:cubicBezTo>
                <a:cubicBezTo>
                  <a:pt x="205" y="336"/>
                  <a:pt x="211" y="329"/>
                  <a:pt x="218" y="329"/>
                </a:cubicBezTo>
                <a:cubicBezTo>
                  <a:pt x="275" y="329"/>
                  <a:pt x="275" y="329"/>
                  <a:pt x="275" y="329"/>
                </a:cubicBezTo>
                <a:cubicBezTo>
                  <a:pt x="278" y="326"/>
                  <a:pt x="278" y="326"/>
                  <a:pt x="278" y="326"/>
                </a:cubicBezTo>
                <a:cubicBezTo>
                  <a:pt x="156" y="177"/>
                  <a:pt x="156" y="177"/>
                  <a:pt x="156" y="177"/>
                </a:cubicBezTo>
                <a:cubicBezTo>
                  <a:pt x="33" y="326"/>
                  <a:pt x="33" y="326"/>
                  <a:pt x="33" y="326"/>
                </a:cubicBezTo>
                <a:cubicBezTo>
                  <a:pt x="36" y="329"/>
                  <a:pt x="36" y="329"/>
                  <a:pt x="36" y="329"/>
                </a:cubicBezTo>
                <a:cubicBezTo>
                  <a:pt x="93" y="329"/>
                  <a:pt x="93" y="329"/>
                  <a:pt x="93" y="329"/>
                </a:cubicBezTo>
                <a:cubicBezTo>
                  <a:pt x="101" y="329"/>
                  <a:pt x="107" y="336"/>
                  <a:pt x="107" y="343"/>
                </a:cubicBezTo>
                <a:cubicBezTo>
                  <a:pt x="107" y="515"/>
                  <a:pt x="107" y="515"/>
                  <a:pt x="107" y="515"/>
                </a:cubicBezTo>
                <a:cubicBezTo>
                  <a:pt x="107" y="522"/>
                  <a:pt x="101" y="528"/>
                  <a:pt x="93" y="528"/>
                </a:cubicBezTo>
                <a:cubicBezTo>
                  <a:pt x="86" y="528"/>
                  <a:pt x="80" y="522"/>
                  <a:pt x="80" y="515"/>
                </a:cubicBezTo>
                <a:cubicBezTo>
                  <a:pt x="80" y="357"/>
                  <a:pt x="80" y="357"/>
                  <a:pt x="80" y="357"/>
                </a:cubicBezTo>
                <a:cubicBezTo>
                  <a:pt x="31" y="357"/>
                  <a:pt x="31" y="357"/>
                  <a:pt x="31" y="357"/>
                </a:cubicBezTo>
                <a:cubicBezTo>
                  <a:pt x="27" y="357"/>
                  <a:pt x="24" y="355"/>
                  <a:pt x="21" y="353"/>
                </a:cubicBezTo>
                <a:cubicBezTo>
                  <a:pt x="6" y="337"/>
                  <a:pt x="6" y="337"/>
                  <a:pt x="6" y="337"/>
                </a:cubicBezTo>
                <a:cubicBezTo>
                  <a:pt x="1" y="332"/>
                  <a:pt x="0" y="324"/>
                  <a:pt x="5" y="319"/>
                </a:cubicBezTo>
                <a:cubicBezTo>
                  <a:pt x="145" y="147"/>
                  <a:pt x="145" y="147"/>
                  <a:pt x="145" y="147"/>
                </a:cubicBezTo>
                <a:cubicBezTo>
                  <a:pt x="151" y="141"/>
                  <a:pt x="161" y="141"/>
                  <a:pt x="166" y="147"/>
                </a:cubicBezTo>
                <a:cubicBezTo>
                  <a:pt x="307" y="319"/>
                  <a:pt x="307" y="319"/>
                  <a:pt x="307" y="319"/>
                </a:cubicBezTo>
                <a:cubicBezTo>
                  <a:pt x="311" y="324"/>
                  <a:pt x="311" y="332"/>
                  <a:pt x="306" y="337"/>
                </a:cubicBezTo>
                <a:cubicBezTo>
                  <a:pt x="290" y="353"/>
                  <a:pt x="290" y="353"/>
                  <a:pt x="290" y="353"/>
                </a:cubicBezTo>
                <a:cubicBezTo>
                  <a:pt x="288" y="355"/>
                  <a:pt x="284" y="357"/>
                  <a:pt x="281" y="357"/>
                </a:cubicBezTo>
                <a:cubicBezTo>
                  <a:pt x="232" y="357"/>
                  <a:pt x="232" y="357"/>
                  <a:pt x="232" y="357"/>
                </a:cubicBezTo>
                <a:cubicBezTo>
                  <a:pt x="232" y="587"/>
                  <a:pt x="232" y="587"/>
                  <a:pt x="232" y="587"/>
                </a:cubicBezTo>
                <a:cubicBezTo>
                  <a:pt x="232" y="594"/>
                  <a:pt x="226" y="600"/>
                  <a:pt x="218" y="600"/>
                </a:cubicBezTo>
                <a:close/>
                <a:moveTo>
                  <a:pt x="468" y="372"/>
                </a:moveTo>
                <a:cubicBezTo>
                  <a:pt x="461" y="372"/>
                  <a:pt x="455" y="366"/>
                  <a:pt x="455" y="359"/>
                </a:cubicBezTo>
                <a:cubicBezTo>
                  <a:pt x="455" y="202"/>
                  <a:pt x="455" y="202"/>
                  <a:pt x="455" y="202"/>
                </a:cubicBezTo>
                <a:cubicBezTo>
                  <a:pt x="455" y="195"/>
                  <a:pt x="461" y="189"/>
                  <a:pt x="468" y="189"/>
                </a:cubicBezTo>
                <a:cubicBezTo>
                  <a:pt x="525" y="189"/>
                  <a:pt x="525" y="189"/>
                  <a:pt x="525" y="189"/>
                </a:cubicBezTo>
                <a:cubicBezTo>
                  <a:pt x="528" y="186"/>
                  <a:pt x="528" y="186"/>
                  <a:pt x="528" y="186"/>
                </a:cubicBezTo>
                <a:cubicBezTo>
                  <a:pt x="406" y="36"/>
                  <a:pt x="406" y="36"/>
                  <a:pt x="406" y="36"/>
                </a:cubicBezTo>
                <a:cubicBezTo>
                  <a:pt x="283" y="186"/>
                  <a:pt x="283" y="186"/>
                  <a:pt x="283" y="186"/>
                </a:cubicBezTo>
                <a:cubicBezTo>
                  <a:pt x="286" y="189"/>
                  <a:pt x="286" y="189"/>
                  <a:pt x="286" y="189"/>
                </a:cubicBezTo>
                <a:cubicBezTo>
                  <a:pt x="343" y="189"/>
                  <a:pt x="343" y="189"/>
                  <a:pt x="343" y="189"/>
                </a:cubicBezTo>
                <a:cubicBezTo>
                  <a:pt x="351" y="189"/>
                  <a:pt x="357" y="195"/>
                  <a:pt x="357" y="202"/>
                </a:cubicBezTo>
                <a:cubicBezTo>
                  <a:pt x="357" y="280"/>
                  <a:pt x="357" y="280"/>
                  <a:pt x="357" y="280"/>
                </a:cubicBezTo>
                <a:cubicBezTo>
                  <a:pt x="357" y="288"/>
                  <a:pt x="351" y="294"/>
                  <a:pt x="343" y="294"/>
                </a:cubicBezTo>
                <a:cubicBezTo>
                  <a:pt x="336" y="294"/>
                  <a:pt x="330" y="288"/>
                  <a:pt x="330" y="280"/>
                </a:cubicBezTo>
                <a:cubicBezTo>
                  <a:pt x="330" y="216"/>
                  <a:pt x="330" y="216"/>
                  <a:pt x="330" y="216"/>
                </a:cubicBezTo>
                <a:cubicBezTo>
                  <a:pt x="281" y="216"/>
                  <a:pt x="281" y="216"/>
                  <a:pt x="281" y="216"/>
                </a:cubicBezTo>
                <a:cubicBezTo>
                  <a:pt x="277" y="216"/>
                  <a:pt x="274" y="214"/>
                  <a:pt x="271" y="212"/>
                </a:cubicBezTo>
                <a:cubicBezTo>
                  <a:pt x="256" y="196"/>
                  <a:pt x="256" y="196"/>
                  <a:pt x="256" y="196"/>
                </a:cubicBezTo>
                <a:cubicBezTo>
                  <a:pt x="251" y="191"/>
                  <a:pt x="250" y="184"/>
                  <a:pt x="255" y="178"/>
                </a:cubicBezTo>
                <a:cubicBezTo>
                  <a:pt x="395" y="6"/>
                  <a:pt x="395" y="6"/>
                  <a:pt x="395" y="6"/>
                </a:cubicBezTo>
                <a:cubicBezTo>
                  <a:pt x="401" y="0"/>
                  <a:pt x="411" y="0"/>
                  <a:pt x="416" y="6"/>
                </a:cubicBezTo>
                <a:cubicBezTo>
                  <a:pt x="557" y="178"/>
                  <a:pt x="557" y="178"/>
                  <a:pt x="557" y="178"/>
                </a:cubicBezTo>
                <a:cubicBezTo>
                  <a:pt x="561" y="184"/>
                  <a:pt x="561" y="191"/>
                  <a:pt x="556" y="196"/>
                </a:cubicBezTo>
                <a:cubicBezTo>
                  <a:pt x="540" y="212"/>
                  <a:pt x="540" y="212"/>
                  <a:pt x="540" y="212"/>
                </a:cubicBezTo>
                <a:cubicBezTo>
                  <a:pt x="538" y="214"/>
                  <a:pt x="534" y="216"/>
                  <a:pt x="531" y="216"/>
                </a:cubicBezTo>
                <a:cubicBezTo>
                  <a:pt x="482" y="216"/>
                  <a:pt x="482" y="216"/>
                  <a:pt x="482" y="216"/>
                </a:cubicBezTo>
                <a:cubicBezTo>
                  <a:pt x="482" y="359"/>
                  <a:pt x="482" y="359"/>
                  <a:pt x="482" y="359"/>
                </a:cubicBezTo>
                <a:cubicBezTo>
                  <a:pt x="482" y="366"/>
                  <a:pt x="476" y="372"/>
                  <a:pt x="468" y="37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grpSp>
        <p:nvGrpSpPr>
          <p:cNvPr id="27" name="Group 60" descr="up trending graph icon"/>
          <p:cNvGrpSpPr>
            <a:grpSpLocks noChangeAspect="1"/>
          </p:cNvGrpSpPr>
          <p:nvPr/>
        </p:nvGrpSpPr>
        <p:grpSpPr bwMode="auto">
          <a:xfrm>
            <a:off x="3500009" y="3199296"/>
            <a:ext cx="594983" cy="581018"/>
            <a:chOff x="6726" y="600"/>
            <a:chExt cx="426" cy="416"/>
          </a:xfrm>
          <a:solidFill>
            <a:schemeClr val="accent1"/>
          </a:solidFill>
        </p:grpSpPr>
        <p:sp>
          <p:nvSpPr>
            <p:cNvPr id="28" name="Freeform 61"/>
            <p:cNvSpPr>
              <a:spLocks/>
            </p:cNvSpPr>
            <p:nvPr/>
          </p:nvSpPr>
          <p:spPr bwMode="auto">
            <a:xfrm>
              <a:off x="6726" y="999"/>
              <a:ext cx="426" cy="17"/>
            </a:xfrm>
            <a:custGeom>
              <a:avLst/>
              <a:gdLst>
                <a:gd name="T0" fmla="*/ 282 w 288"/>
                <a:gd name="T1" fmla="*/ 12 h 12"/>
                <a:gd name="T2" fmla="*/ 6 w 288"/>
                <a:gd name="T3" fmla="*/ 12 h 12"/>
                <a:gd name="T4" fmla="*/ 0 w 288"/>
                <a:gd name="T5" fmla="*/ 6 h 12"/>
                <a:gd name="T6" fmla="*/ 6 w 288"/>
                <a:gd name="T7" fmla="*/ 0 h 12"/>
                <a:gd name="T8" fmla="*/ 282 w 288"/>
                <a:gd name="T9" fmla="*/ 0 h 12"/>
                <a:gd name="T10" fmla="*/ 288 w 288"/>
                <a:gd name="T11" fmla="*/ 6 h 12"/>
                <a:gd name="T12" fmla="*/ 282 w 28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88" h="12">
                  <a:moveTo>
                    <a:pt x="282" y="12"/>
                  </a:moveTo>
                  <a:cubicBezTo>
                    <a:pt x="6" y="12"/>
                    <a:pt x="6" y="12"/>
                    <a:pt x="6" y="12"/>
                  </a:cubicBezTo>
                  <a:cubicBezTo>
                    <a:pt x="2" y="12"/>
                    <a:pt x="0" y="10"/>
                    <a:pt x="0" y="6"/>
                  </a:cubicBezTo>
                  <a:cubicBezTo>
                    <a:pt x="0" y="3"/>
                    <a:pt x="2" y="0"/>
                    <a:pt x="6" y="0"/>
                  </a:cubicBezTo>
                  <a:cubicBezTo>
                    <a:pt x="282" y="0"/>
                    <a:pt x="282" y="0"/>
                    <a:pt x="282" y="0"/>
                  </a:cubicBezTo>
                  <a:cubicBezTo>
                    <a:pt x="285" y="0"/>
                    <a:pt x="288" y="3"/>
                    <a:pt x="288" y="6"/>
                  </a:cubicBezTo>
                  <a:cubicBezTo>
                    <a:pt x="288" y="10"/>
                    <a:pt x="285" y="12"/>
                    <a:pt x="28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29" name="Freeform 62"/>
            <p:cNvSpPr>
              <a:spLocks noEditPoints="1"/>
            </p:cNvSpPr>
            <p:nvPr/>
          </p:nvSpPr>
          <p:spPr bwMode="auto">
            <a:xfrm>
              <a:off x="6744" y="912"/>
              <a:ext cx="71" cy="104"/>
            </a:xfrm>
            <a:custGeom>
              <a:avLst/>
              <a:gdLst>
                <a:gd name="T0" fmla="*/ 42 w 48"/>
                <a:gd name="T1" fmla="*/ 72 h 72"/>
                <a:gd name="T2" fmla="*/ 6 w 48"/>
                <a:gd name="T3" fmla="*/ 72 h 72"/>
                <a:gd name="T4" fmla="*/ 0 w 48"/>
                <a:gd name="T5" fmla="*/ 66 h 72"/>
                <a:gd name="T6" fmla="*/ 0 w 48"/>
                <a:gd name="T7" fmla="*/ 6 h 72"/>
                <a:gd name="T8" fmla="*/ 6 w 48"/>
                <a:gd name="T9" fmla="*/ 0 h 72"/>
                <a:gd name="T10" fmla="*/ 42 w 48"/>
                <a:gd name="T11" fmla="*/ 0 h 72"/>
                <a:gd name="T12" fmla="*/ 48 w 48"/>
                <a:gd name="T13" fmla="*/ 6 h 72"/>
                <a:gd name="T14" fmla="*/ 48 w 48"/>
                <a:gd name="T15" fmla="*/ 66 h 72"/>
                <a:gd name="T16" fmla="*/ 42 w 48"/>
                <a:gd name="T17" fmla="*/ 72 h 72"/>
                <a:gd name="T18" fmla="*/ 12 w 48"/>
                <a:gd name="T19" fmla="*/ 60 h 72"/>
                <a:gd name="T20" fmla="*/ 36 w 48"/>
                <a:gd name="T21" fmla="*/ 60 h 72"/>
                <a:gd name="T22" fmla="*/ 36 w 48"/>
                <a:gd name="T23" fmla="*/ 12 h 72"/>
                <a:gd name="T24" fmla="*/ 12 w 48"/>
                <a:gd name="T25" fmla="*/ 12 h 72"/>
                <a:gd name="T26" fmla="*/ 12 w 48"/>
                <a:gd name="T27" fmla="*/ 6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2">
                  <a:moveTo>
                    <a:pt x="42" y="72"/>
                  </a:moveTo>
                  <a:cubicBezTo>
                    <a:pt x="6" y="72"/>
                    <a:pt x="6" y="72"/>
                    <a:pt x="6" y="72"/>
                  </a:cubicBezTo>
                  <a:cubicBezTo>
                    <a:pt x="2" y="72"/>
                    <a:pt x="0" y="70"/>
                    <a:pt x="0" y="66"/>
                  </a:cubicBezTo>
                  <a:cubicBezTo>
                    <a:pt x="0" y="6"/>
                    <a:pt x="0" y="6"/>
                    <a:pt x="0" y="6"/>
                  </a:cubicBezTo>
                  <a:cubicBezTo>
                    <a:pt x="0" y="3"/>
                    <a:pt x="2" y="0"/>
                    <a:pt x="6" y="0"/>
                  </a:cubicBezTo>
                  <a:cubicBezTo>
                    <a:pt x="42" y="0"/>
                    <a:pt x="42" y="0"/>
                    <a:pt x="42" y="0"/>
                  </a:cubicBezTo>
                  <a:cubicBezTo>
                    <a:pt x="45" y="0"/>
                    <a:pt x="48" y="3"/>
                    <a:pt x="48" y="6"/>
                  </a:cubicBezTo>
                  <a:cubicBezTo>
                    <a:pt x="48" y="66"/>
                    <a:pt x="48" y="66"/>
                    <a:pt x="48" y="66"/>
                  </a:cubicBezTo>
                  <a:cubicBezTo>
                    <a:pt x="48" y="70"/>
                    <a:pt x="45" y="72"/>
                    <a:pt x="42" y="72"/>
                  </a:cubicBezTo>
                  <a:close/>
                  <a:moveTo>
                    <a:pt x="12" y="60"/>
                  </a:moveTo>
                  <a:cubicBezTo>
                    <a:pt x="36" y="60"/>
                    <a:pt x="36" y="60"/>
                    <a:pt x="36" y="60"/>
                  </a:cubicBezTo>
                  <a:cubicBezTo>
                    <a:pt x="36" y="12"/>
                    <a:pt x="36" y="12"/>
                    <a:pt x="36" y="12"/>
                  </a:cubicBezTo>
                  <a:cubicBezTo>
                    <a:pt x="12" y="12"/>
                    <a:pt x="12" y="12"/>
                    <a:pt x="12" y="12"/>
                  </a:cubicBezTo>
                  <a:lnTo>
                    <a:pt x="12"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30" name="Freeform 63"/>
            <p:cNvSpPr>
              <a:spLocks noEditPoints="1"/>
            </p:cNvSpPr>
            <p:nvPr/>
          </p:nvSpPr>
          <p:spPr bwMode="auto">
            <a:xfrm>
              <a:off x="6850" y="826"/>
              <a:ext cx="71" cy="190"/>
            </a:xfrm>
            <a:custGeom>
              <a:avLst/>
              <a:gdLst>
                <a:gd name="T0" fmla="*/ 42 w 48"/>
                <a:gd name="T1" fmla="*/ 132 h 132"/>
                <a:gd name="T2" fmla="*/ 6 w 48"/>
                <a:gd name="T3" fmla="*/ 132 h 132"/>
                <a:gd name="T4" fmla="*/ 0 w 48"/>
                <a:gd name="T5" fmla="*/ 126 h 132"/>
                <a:gd name="T6" fmla="*/ 0 w 48"/>
                <a:gd name="T7" fmla="*/ 6 h 132"/>
                <a:gd name="T8" fmla="*/ 6 w 48"/>
                <a:gd name="T9" fmla="*/ 0 h 132"/>
                <a:gd name="T10" fmla="*/ 42 w 48"/>
                <a:gd name="T11" fmla="*/ 0 h 132"/>
                <a:gd name="T12" fmla="*/ 48 w 48"/>
                <a:gd name="T13" fmla="*/ 6 h 132"/>
                <a:gd name="T14" fmla="*/ 48 w 48"/>
                <a:gd name="T15" fmla="*/ 126 h 132"/>
                <a:gd name="T16" fmla="*/ 42 w 48"/>
                <a:gd name="T17" fmla="*/ 132 h 132"/>
                <a:gd name="T18" fmla="*/ 12 w 48"/>
                <a:gd name="T19" fmla="*/ 120 h 132"/>
                <a:gd name="T20" fmla="*/ 36 w 48"/>
                <a:gd name="T21" fmla="*/ 120 h 132"/>
                <a:gd name="T22" fmla="*/ 36 w 48"/>
                <a:gd name="T23" fmla="*/ 12 h 132"/>
                <a:gd name="T24" fmla="*/ 12 w 48"/>
                <a:gd name="T25" fmla="*/ 12 h 132"/>
                <a:gd name="T26" fmla="*/ 12 w 48"/>
                <a:gd name="T27" fmla="*/ 12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132">
                  <a:moveTo>
                    <a:pt x="42" y="132"/>
                  </a:moveTo>
                  <a:cubicBezTo>
                    <a:pt x="6" y="132"/>
                    <a:pt x="6" y="132"/>
                    <a:pt x="6" y="132"/>
                  </a:cubicBezTo>
                  <a:cubicBezTo>
                    <a:pt x="2" y="132"/>
                    <a:pt x="0" y="130"/>
                    <a:pt x="0" y="126"/>
                  </a:cubicBezTo>
                  <a:cubicBezTo>
                    <a:pt x="0" y="6"/>
                    <a:pt x="0" y="6"/>
                    <a:pt x="0" y="6"/>
                  </a:cubicBezTo>
                  <a:cubicBezTo>
                    <a:pt x="0" y="3"/>
                    <a:pt x="2" y="0"/>
                    <a:pt x="6" y="0"/>
                  </a:cubicBezTo>
                  <a:cubicBezTo>
                    <a:pt x="42" y="0"/>
                    <a:pt x="42" y="0"/>
                    <a:pt x="42" y="0"/>
                  </a:cubicBezTo>
                  <a:cubicBezTo>
                    <a:pt x="45" y="0"/>
                    <a:pt x="48" y="3"/>
                    <a:pt x="48" y="6"/>
                  </a:cubicBezTo>
                  <a:cubicBezTo>
                    <a:pt x="48" y="126"/>
                    <a:pt x="48" y="126"/>
                    <a:pt x="48" y="126"/>
                  </a:cubicBezTo>
                  <a:cubicBezTo>
                    <a:pt x="48" y="130"/>
                    <a:pt x="45" y="132"/>
                    <a:pt x="42" y="132"/>
                  </a:cubicBezTo>
                  <a:close/>
                  <a:moveTo>
                    <a:pt x="12" y="120"/>
                  </a:moveTo>
                  <a:cubicBezTo>
                    <a:pt x="36" y="120"/>
                    <a:pt x="36" y="120"/>
                    <a:pt x="36" y="120"/>
                  </a:cubicBezTo>
                  <a:cubicBezTo>
                    <a:pt x="36" y="12"/>
                    <a:pt x="36" y="12"/>
                    <a:pt x="36" y="12"/>
                  </a:cubicBezTo>
                  <a:cubicBezTo>
                    <a:pt x="12" y="12"/>
                    <a:pt x="12" y="12"/>
                    <a:pt x="12" y="12"/>
                  </a:cubicBezTo>
                  <a:lnTo>
                    <a:pt x="12"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31" name="Freeform 64"/>
            <p:cNvSpPr>
              <a:spLocks noEditPoints="1"/>
            </p:cNvSpPr>
            <p:nvPr/>
          </p:nvSpPr>
          <p:spPr bwMode="auto">
            <a:xfrm>
              <a:off x="6957" y="860"/>
              <a:ext cx="71" cy="156"/>
            </a:xfrm>
            <a:custGeom>
              <a:avLst/>
              <a:gdLst>
                <a:gd name="T0" fmla="*/ 42 w 48"/>
                <a:gd name="T1" fmla="*/ 108 h 108"/>
                <a:gd name="T2" fmla="*/ 6 w 48"/>
                <a:gd name="T3" fmla="*/ 108 h 108"/>
                <a:gd name="T4" fmla="*/ 0 w 48"/>
                <a:gd name="T5" fmla="*/ 102 h 108"/>
                <a:gd name="T6" fmla="*/ 0 w 48"/>
                <a:gd name="T7" fmla="*/ 6 h 108"/>
                <a:gd name="T8" fmla="*/ 6 w 48"/>
                <a:gd name="T9" fmla="*/ 0 h 108"/>
                <a:gd name="T10" fmla="*/ 42 w 48"/>
                <a:gd name="T11" fmla="*/ 0 h 108"/>
                <a:gd name="T12" fmla="*/ 48 w 48"/>
                <a:gd name="T13" fmla="*/ 6 h 108"/>
                <a:gd name="T14" fmla="*/ 48 w 48"/>
                <a:gd name="T15" fmla="*/ 102 h 108"/>
                <a:gd name="T16" fmla="*/ 42 w 48"/>
                <a:gd name="T17" fmla="*/ 108 h 108"/>
                <a:gd name="T18" fmla="*/ 12 w 48"/>
                <a:gd name="T19" fmla="*/ 96 h 108"/>
                <a:gd name="T20" fmla="*/ 36 w 48"/>
                <a:gd name="T21" fmla="*/ 96 h 108"/>
                <a:gd name="T22" fmla="*/ 36 w 48"/>
                <a:gd name="T23" fmla="*/ 12 h 108"/>
                <a:gd name="T24" fmla="*/ 12 w 48"/>
                <a:gd name="T25" fmla="*/ 12 h 108"/>
                <a:gd name="T26" fmla="*/ 12 w 48"/>
                <a:gd name="T27" fmla="*/ 9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108">
                  <a:moveTo>
                    <a:pt x="42" y="108"/>
                  </a:moveTo>
                  <a:cubicBezTo>
                    <a:pt x="6" y="108"/>
                    <a:pt x="6" y="108"/>
                    <a:pt x="6" y="108"/>
                  </a:cubicBezTo>
                  <a:cubicBezTo>
                    <a:pt x="2" y="108"/>
                    <a:pt x="0" y="106"/>
                    <a:pt x="0" y="102"/>
                  </a:cubicBezTo>
                  <a:cubicBezTo>
                    <a:pt x="0" y="6"/>
                    <a:pt x="0" y="6"/>
                    <a:pt x="0" y="6"/>
                  </a:cubicBezTo>
                  <a:cubicBezTo>
                    <a:pt x="0" y="3"/>
                    <a:pt x="2" y="0"/>
                    <a:pt x="6" y="0"/>
                  </a:cubicBezTo>
                  <a:cubicBezTo>
                    <a:pt x="42" y="0"/>
                    <a:pt x="42" y="0"/>
                    <a:pt x="42" y="0"/>
                  </a:cubicBezTo>
                  <a:cubicBezTo>
                    <a:pt x="45" y="0"/>
                    <a:pt x="48" y="3"/>
                    <a:pt x="48" y="6"/>
                  </a:cubicBezTo>
                  <a:cubicBezTo>
                    <a:pt x="48" y="102"/>
                    <a:pt x="48" y="102"/>
                    <a:pt x="48" y="102"/>
                  </a:cubicBezTo>
                  <a:cubicBezTo>
                    <a:pt x="48" y="106"/>
                    <a:pt x="45" y="108"/>
                    <a:pt x="42" y="108"/>
                  </a:cubicBezTo>
                  <a:close/>
                  <a:moveTo>
                    <a:pt x="12" y="96"/>
                  </a:moveTo>
                  <a:cubicBezTo>
                    <a:pt x="36" y="96"/>
                    <a:pt x="36" y="96"/>
                    <a:pt x="36" y="96"/>
                  </a:cubicBezTo>
                  <a:cubicBezTo>
                    <a:pt x="36" y="12"/>
                    <a:pt x="36" y="12"/>
                    <a:pt x="36" y="12"/>
                  </a:cubicBezTo>
                  <a:cubicBezTo>
                    <a:pt x="12" y="12"/>
                    <a:pt x="12" y="12"/>
                    <a:pt x="12" y="12"/>
                  </a:cubicBezTo>
                  <a:lnTo>
                    <a:pt x="12"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32" name="Freeform 65"/>
            <p:cNvSpPr>
              <a:spLocks noEditPoints="1"/>
            </p:cNvSpPr>
            <p:nvPr/>
          </p:nvSpPr>
          <p:spPr bwMode="auto">
            <a:xfrm>
              <a:off x="7063" y="739"/>
              <a:ext cx="71" cy="277"/>
            </a:xfrm>
            <a:custGeom>
              <a:avLst/>
              <a:gdLst>
                <a:gd name="T0" fmla="*/ 42 w 48"/>
                <a:gd name="T1" fmla="*/ 192 h 192"/>
                <a:gd name="T2" fmla="*/ 6 w 48"/>
                <a:gd name="T3" fmla="*/ 192 h 192"/>
                <a:gd name="T4" fmla="*/ 0 w 48"/>
                <a:gd name="T5" fmla="*/ 186 h 192"/>
                <a:gd name="T6" fmla="*/ 0 w 48"/>
                <a:gd name="T7" fmla="*/ 6 h 192"/>
                <a:gd name="T8" fmla="*/ 6 w 48"/>
                <a:gd name="T9" fmla="*/ 0 h 192"/>
                <a:gd name="T10" fmla="*/ 42 w 48"/>
                <a:gd name="T11" fmla="*/ 0 h 192"/>
                <a:gd name="T12" fmla="*/ 48 w 48"/>
                <a:gd name="T13" fmla="*/ 6 h 192"/>
                <a:gd name="T14" fmla="*/ 48 w 48"/>
                <a:gd name="T15" fmla="*/ 186 h 192"/>
                <a:gd name="T16" fmla="*/ 42 w 48"/>
                <a:gd name="T17" fmla="*/ 192 h 192"/>
                <a:gd name="T18" fmla="*/ 12 w 48"/>
                <a:gd name="T19" fmla="*/ 180 h 192"/>
                <a:gd name="T20" fmla="*/ 36 w 48"/>
                <a:gd name="T21" fmla="*/ 180 h 192"/>
                <a:gd name="T22" fmla="*/ 36 w 48"/>
                <a:gd name="T23" fmla="*/ 12 h 192"/>
                <a:gd name="T24" fmla="*/ 12 w 48"/>
                <a:gd name="T25" fmla="*/ 12 h 192"/>
                <a:gd name="T26" fmla="*/ 12 w 48"/>
                <a:gd name="T27" fmla="*/ 18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192">
                  <a:moveTo>
                    <a:pt x="42" y="192"/>
                  </a:moveTo>
                  <a:cubicBezTo>
                    <a:pt x="6" y="192"/>
                    <a:pt x="6" y="192"/>
                    <a:pt x="6" y="192"/>
                  </a:cubicBezTo>
                  <a:cubicBezTo>
                    <a:pt x="2" y="192"/>
                    <a:pt x="0" y="190"/>
                    <a:pt x="0" y="186"/>
                  </a:cubicBezTo>
                  <a:cubicBezTo>
                    <a:pt x="0" y="6"/>
                    <a:pt x="0" y="6"/>
                    <a:pt x="0" y="6"/>
                  </a:cubicBezTo>
                  <a:cubicBezTo>
                    <a:pt x="0" y="3"/>
                    <a:pt x="2" y="0"/>
                    <a:pt x="6" y="0"/>
                  </a:cubicBezTo>
                  <a:cubicBezTo>
                    <a:pt x="42" y="0"/>
                    <a:pt x="42" y="0"/>
                    <a:pt x="42" y="0"/>
                  </a:cubicBezTo>
                  <a:cubicBezTo>
                    <a:pt x="45" y="0"/>
                    <a:pt x="48" y="3"/>
                    <a:pt x="48" y="6"/>
                  </a:cubicBezTo>
                  <a:cubicBezTo>
                    <a:pt x="48" y="186"/>
                    <a:pt x="48" y="186"/>
                    <a:pt x="48" y="186"/>
                  </a:cubicBezTo>
                  <a:cubicBezTo>
                    <a:pt x="48" y="190"/>
                    <a:pt x="45" y="192"/>
                    <a:pt x="42" y="192"/>
                  </a:cubicBezTo>
                  <a:close/>
                  <a:moveTo>
                    <a:pt x="12" y="180"/>
                  </a:moveTo>
                  <a:cubicBezTo>
                    <a:pt x="36" y="180"/>
                    <a:pt x="36" y="180"/>
                    <a:pt x="36" y="180"/>
                  </a:cubicBezTo>
                  <a:cubicBezTo>
                    <a:pt x="36" y="12"/>
                    <a:pt x="36" y="12"/>
                    <a:pt x="36" y="12"/>
                  </a:cubicBezTo>
                  <a:cubicBezTo>
                    <a:pt x="12" y="12"/>
                    <a:pt x="12" y="12"/>
                    <a:pt x="12" y="12"/>
                  </a:cubicBezTo>
                  <a:lnTo>
                    <a:pt x="12"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33" name="Freeform 66"/>
            <p:cNvSpPr>
              <a:spLocks noEditPoints="1"/>
            </p:cNvSpPr>
            <p:nvPr/>
          </p:nvSpPr>
          <p:spPr bwMode="auto">
            <a:xfrm>
              <a:off x="6753" y="774"/>
              <a:ext cx="53" cy="52"/>
            </a:xfrm>
            <a:custGeom>
              <a:avLst/>
              <a:gdLst>
                <a:gd name="T0" fmla="*/ 18 w 36"/>
                <a:gd name="T1" fmla="*/ 36 h 36"/>
                <a:gd name="T2" fmla="*/ 0 w 36"/>
                <a:gd name="T3" fmla="*/ 18 h 36"/>
                <a:gd name="T4" fmla="*/ 18 w 36"/>
                <a:gd name="T5" fmla="*/ 0 h 36"/>
                <a:gd name="T6" fmla="*/ 36 w 36"/>
                <a:gd name="T7" fmla="*/ 18 h 36"/>
                <a:gd name="T8" fmla="*/ 18 w 36"/>
                <a:gd name="T9" fmla="*/ 36 h 36"/>
                <a:gd name="T10" fmla="*/ 18 w 36"/>
                <a:gd name="T11" fmla="*/ 12 h 36"/>
                <a:gd name="T12" fmla="*/ 12 w 36"/>
                <a:gd name="T13" fmla="*/ 18 h 36"/>
                <a:gd name="T14" fmla="*/ 18 w 36"/>
                <a:gd name="T15" fmla="*/ 24 h 36"/>
                <a:gd name="T16" fmla="*/ 24 w 36"/>
                <a:gd name="T17" fmla="*/ 18 h 36"/>
                <a:gd name="T18" fmla="*/ 18 w 36"/>
                <a:gd name="T19" fmla="*/ 1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6">
                  <a:moveTo>
                    <a:pt x="18" y="36"/>
                  </a:moveTo>
                  <a:cubicBezTo>
                    <a:pt x="8" y="36"/>
                    <a:pt x="0" y="28"/>
                    <a:pt x="0" y="18"/>
                  </a:cubicBezTo>
                  <a:cubicBezTo>
                    <a:pt x="0" y="9"/>
                    <a:pt x="8" y="0"/>
                    <a:pt x="18" y="0"/>
                  </a:cubicBezTo>
                  <a:cubicBezTo>
                    <a:pt x="28" y="0"/>
                    <a:pt x="36" y="9"/>
                    <a:pt x="36" y="18"/>
                  </a:cubicBezTo>
                  <a:cubicBezTo>
                    <a:pt x="36" y="28"/>
                    <a:pt x="28" y="36"/>
                    <a:pt x="18" y="36"/>
                  </a:cubicBezTo>
                  <a:close/>
                  <a:moveTo>
                    <a:pt x="18" y="12"/>
                  </a:moveTo>
                  <a:cubicBezTo>
                    <a:pt x="14" y="12"/>
                    <a:pt x="12" y="15"/>
                    <a:pt x="12" y="18"/>
                  </a:cubicBezTo>
                  <a:cubicBezTo>
                    <a:pt x="12" y="22"/>
                    <a:pt x="14" y="24"/>
                    <a:pt x="18" y="24"/>
                  </a:cubicBezTo>
                  <a:cubicBezTo>
                    <a:pt x="21" y="24"/>
                    <a:pt x="24" y="22"/>
                    <a:pt x="24" y="18"/>
                  </a:cubicBezTo>
                  <a:cubicBezTo>
                    <a:pt x="24" y="15"/>
                    <a:pt x="21" y="12"/>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34" name="Freeform 67"/>
            <p:cNvSpPr>
              <a:spLocks noEditPoints="1"/>
            </p:cNvSpPr>
            <p:nvPr/>
          </p:nvSpPr>
          <p:spPr bwMode="auto">
            <a:xfrm>
              <a:off x="6859" y="687"/>
              <a:ext cx="53" cy="52"/>
            </a:xfrm>
            <a:custGeom>
              <a:avLst/>
              <a:gdLst>
                <a:gd name="T0" fmla="*/ 18 w 36"/>
                <a:gd name="T1" fmla="*/ 36 h 36"/>
                <a:gd name="T2" fmla="*/ 0 w 36"/>
                <a:gd name="T3" fmla="*/ 18 h 36"/>
                <a:gd name="T4" fmla="*/ 18 w 36"/>
                <a:gd name="T5" fmla="*/ 0 h 36"/>
                <a:gd name="T6" fmla="*/ 36 w 36"/>
                <a:gd name="T7" fmla="*/ 18 h 36"/>
                <a:gd name="T8" fmla="*/ 18 w 36"/>
                <a:gd name="T9" fmla="*/ 36 h 36"/>
                <a:gd name="T10" fmla="*/ 18 w 36"/>
                <a:gd name="T11" fmla="*/ 12 h 36"/>
                <a:gd name="T12" fmla="*/ 12 w 36"/>
                <a:gd name="T13" fmla="*/ 18 h 36"/>
                <a:gd name="T14" fmla="*/ 18 w 36"/>
                <a:gd name="T15" fmla="*/ 24 h 36"/>
                <a:gd name="T16" fmla="*/ 24 w 36"/>
                <a:gd name="T17" fmla="*/ 18 h 36"/>
                <a:gd name="T18" fmla="*/ 18 w 36"/>
                <a:gd name="T19" fmla="*/ 1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6">
                  <a:moveTo>
                    <a:pt x="18" y="36"/>
                  </a:moveTo>
                  <a:cubicBezTo>
                    <a:pt x="8" y="36"/>
                    <a:pt x="0" y="28"/>
                    <a:pt x="0" y="18"/>
                  </a:cubicBezTo>
                  <a:cubicBezTo>
                    <a:pt x="0" y="9"/>
                    <a:pt x="8" y="0"/>
                    <a:pt x="18" y="0"/>
                  </a:cubicBezTo>
                  <a:cubicBezTo>
                    <a:pt x="28" y="0"/>
                    <a:pt x="36" y="9"/>
                    <a:pt x="36" y="18"/>
                  </a:cubicBezTo>
                  <a:cubicBezTo>
                    <a:pt x="36" y="28"/>
                    <a:pt x="28" y="36"/>
                    <a:pt x="18" y="36"/>
                  </a:cubicBezTo>
                  <a:close/>
                  <a:moveTo>
                    <a:pt x="18" y="12"/>
                  </a:moveTo>
                  <a:cubicBezTo>
                    <a:pt x="14" y="12"/>
                    <a:pt x="12" y="15"/>
                    <a:pt x="12" y="18"/>
                  </a:cubicBezTo>
                  <a:cubicBezTo>
                    <a:pt x="12" y="22"/>
                    <a:pt x="14" y="24"/>
                    <a:pt x="18" y="24"/>
                  </a:cubicBezTo>
                  <a:cubicBezTo>
                    <a:pt x="21" y="24"/>
                    <a:pt x="24" y="22"/>
                    <a:pt x="24" y="18"/>
                  </a:cubicBezTo>
                  <a:cubicBezTo>
                    <a:pt x="24" y="15"/>
                    <a:pt x="21" y="12"/>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35" name="Freeform 68"/>
            <p:cNvSpPr>
              <a:spLocks noEditPoints="1"/>
            </p:cNvSpPr>
            <p:nvPr/>
          </p:nvSpPr>
          <p:spPr bwMode="auto">
            <a:xfrm>
              <a:off x="6966" y="722"/>
              <a:ext cx="53" cy="52"/>
            </a:xfrm>
            <a:custGeom>
              <a:avLst/>
              <a:gdLst>
                <a:gd name="T0" fmla="*/ 18 w 36"/>
                <a:gd name="T1" fmla="*/ 36 h 36"/>
                <a:gd name="T2" fmla="*/ 0 w 36"/>
                <a:gd name="T3" fmla="*/ 18 h 36"/>
                <a:gd name="T4" fmla="*/ 18 w 36"/>
                <a:gd name="T5" fmla="*/ 0 h 36"/>
                <a:gd name="T6" fmla="*/ 36 w 36"/>
                <a:gd name="T7" fmla="*/ 18 h 36"/>
                <a:gd name="T8" fmla="*/ 18 w 36"/>
                <a:gd name="T9" fmla="*/ 36 h 36"/>
                <a:gd name="T10" fmla="*/ 18 w 36"/>
                <a:gd name="T11" fmla="*/ 12 h 36"/>
                <a:gd name="T12" fmla="*/ 12 w 36"/>
                <a:gd name="T13" fmla="*/ 18 h 36"/>
                <a:gd name="T14" fmla="*/ 18 w 36"/>
                <a:gd name="T15" fmla="*/ 24 h 36"/>
                <a:gd name="T16" fmla="*/ 24 w 36"/>
                <a:gd name="T17" fmla="*/ 18 h 36"/>
                <a:gd name="T18" fmla="*/ 18 w 36"/>
                <a:gd name="T19" fmla="*/ 1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6">
                  <a:moveTo>
                    <a:pt x="18" y="36"/>
                  </a:moveTo>
                  <a:cubicBezTo>
                    <a:pt x="8" y="36"/>
                    <a:pt x="0" y="28"/>
                    <a:pt x="0" y="18"/>
                  </a:cubicBezTo>
                  <a:cubicBezTo>
                    <a:pt x="0" y="9"/>
                    <a:pt x="8" y="0"/>
                    <a:pt x="18" y="0"/>
                  </a:cubicBezTo>
                  <a:cubicBezTo>
                    <a:pt x="28" y="0"/>
                    <a:pt x="36" y="9"/>
                    <a:pt x="36" y="18"/>
                  </a:cubicBezTo>
                  <a:cubicBezTo>
                    <a:pt x="36" y="28"/>
                    <a:pt x="28" y="36"/>
                    <a:pt x="18" y="36"/>
                  </a:cubicBezTo>
                  <a:close/>
                  <a:moveTo>
                    <a:pt x="18" y="12"/>
                  </a:moveTo>
                  <a:cubicBezTo>
                    <a:pt x="14" y="12"/>
                    <a:pt x="12" y="15"/>
                    <a:pt x="12" y="18"/>
                  </a:cubicBezTo>
                  <a:cubicBezTo>
                    <a:pt x="12" y="22"/>
                    <a:pt x="14" y="24"/>
                    <a:pt x="18" y="24"/>
                  </a:cubicBezTo>
                  <a:cubicBezTo>
                    <a:pt x="21" y="24"/>
                    <a:pt x="24" y="22"/>
                    <a:pt x="24" y="18"/>
                  </a:cubicBezTo>
                  <a:cubicBezTo>
                    <a:pt x="24" y="15"/>
                    <a:pt x="21" y="12"/>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36" name="Freeform 69"/>
            <p:cNvSpPr>
              <a:spLocks noEditPoints="1"/>
            </p:cNvSpPr>
            <p:nvPr/>
          </p:nvSpPr>
          <p:spPr bwMode="auto">
            <a:xfrm>
              <a:off x="7072" y="600"/>
              <a:ext cx="54" cy="52"/>
            </a:xfrm>
            <a:custGeom>
              <a:avLst/>
              <a:gdLst>
                <a:gd name="T0" fmla="*/ 18 w 36"/>
                <a:gd name="T1" fmla="*/ 36 h 36"/>
                <a:gd name="T2" fmla="*/ 0 w 36"/>
                <a:gd name="T3" fmla="*/ 18 h 36"/>
                <a:gd name="T4" fmla="*/ 18 w 36"/>
                <a:gd name="T5" fmla="*/ 0 h 36"/>
                <a:gd name="T6" fmla="*/ 36 w 36"/>
                <a:gd name="T7" fmla="*/ 18 h 36"/>
                <a:gd name="T8" fmla="*/ 18 w 36"/>
                <a:gd name="T9" fmla="*/ 36 h 36"/>
                <a:gd name="T10" fmla="*/ 18 w 36"/>
                <a:gd name="T11" fmla="*/ 12 h 36"/>
                <a:gd name="T12" fmla="*/ 12 w 36"/>
                <a:gd name="T13" fmla="*/ 18 h 36"/>
                <a:gd name="T14" fmla="*/ 18 w 36"/>
                <a:gd name="T15" fmla="*/ 24 h 36"/>
                <a:gd name="T16" fmla="*/ 24 w 36"/>
                <a:gd name="T17" fmla="*/ 18 h 36"/>
                <a:gd name="T18" fmla="*/ 18 w 36"/>
                <a:gd name="T19" fmla="*/ 1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6">
                  <a:moveTo>
                    <a:pt x="18" y="36"/>
                  </a:moveTo>
                  <a:cubicBezTo>
                    <a:pt x="8" y="36"/>
                    <a:pt x="0" y="28"/>
                    <a:pt x="0" y="18"/>
                  </a:cubicBezTo>
                  <a:cubicBezTo>
                    <a:pt x="0" y="9"/>
                    <a:pt x="8" y="0"/>
                    <a:pt x="18" y="0"/>
                  </a:cubicBezTo>
                  <a:cubicBezTo>
                    <a:pt x="28" y="0"/>
                    <a:pt x="36" y="9"/>
                    <a:pt x="36" y="18"/>
                  </a:cubicBezTo>
                  <a:cubicBezTo>
                    <a:pt x="36" y="28"/>
                    <a:pt x="28" y="36"/>
                    <a:pt x="18" y="36"/>
                  </a:cubicBezTo>
                  <a:close/>
                  <a:moveTo>
                    <a:pt x="18" y="12"/>
                  </a:moveTo>
                  <a:cubicBezTo>
                    <a:pt x="14" y="12"/>
                    <a:pt x="12" y="15"/>
                    <a:pt x="12" y="18"/>
                  </a:cubicBezTo>
                  <a:cubicBezTo>
                    <a:pt x="12" y="22"/>
                    <a:pt x="14" y="24"/>
                    <a:pt x="18" y="24"/>
                  </a:cubicBezTo>
                  <a:cubicBezTo>
                    <a:pt x="21" y="24"/>
                    <a:pt x="24" y="22"/>
                    <a:pt x="24" y="18"/>
                  </a:cubicBezTo>
                  <a:cubicBezTo>
                    <a:pt x="24" y="15"/>
                    <a:pt x="21" y="12"/>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37" name="Freeform 70"/>
            <p:cNvSpPr>
              <a:spLocks/>
            </p:cNvSpPr>
            <p:nvPr/>
          </p:nvSpPr>
          <p:spPr bwMode="auto">
            <a:xfrm>
              <a:off x="6782" y="714"/>
              <a:ext cx="99" cy="84"/>
            </a:xfrm>
            <a:custGeom>
              <a:avLst/>
              <a:gdLst>
                <a:gd name="T0" fmla="*/ 7 w 67"/>
                <a:gd name="T1" fmla="*/ 58 h 58"/>
                <a:gd name="T2" fmla="*/ 2 w 67"/>
                <a:gd name="T3" fmla="*/ 56 h 58"/>
                <a:gd name="T4" fmla="*/ 3 w 67"/>
                <a:gd name="T5" fmla="*/ 47 h 58"/>
                <a:gd name="T6" fmla="*/ 57 w 67"/>
                <a:gd name="T7" fmla="*/ 3 h 58"/>
                <a:gd name="T8" fmla="*/ 65 w 67"/>
                <a:gd name="T9" fmla="*/ 3 h 58"/>
                <a:gd name="T10" fmla="*/ 64 w 67"/>
                <a:gd name="T11" fmla="*/ 12 h 58"/>
                <a:gd name="T12" fmla="*/ 11 w 67"/>
                <a:gd name="T13" fmla="*/ 56 h 58"/>
                <a:gd name="T14" fmla="*/ 7 w 67"/>
                <a:gd name="T15" fmla="*/ 58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58">
                  <a:moveTo>
                    <a:pt x="7" y="58"/>
                  </a:moveTo>
                  <a:cubicBezTo>
                    <a:pt x="5" y="58"/>
                    <a:pt x="3" y="57"/>
                    <a:pt x="2" y="56"/>
                  </a:cubicBezTo>
                  <a:cubicBezTo>
                    <a:pt x="0" y="53"/>
                    <a:pt x="0" y="49"/>
                    <a:pt x="3" y="47"/>
                  </a:cubicBezTo>
                  <a:cubicBezTo>
                    <a:pt x="57" y="3"/>
                    <a:pt x="57" y="3"/>
                    <a:pt x="57" y="3"/>
                  </a:cubicBezTo>
                  <a:cubicBezTo>
                    <a:pt x="59" y="0"/>
                    <a:pt x="63" y="1"/>
                    <a:pt x="65" y="3"/>
                  </a:cubicBezTo>
                  <a:cubicBezTo>
                    <a:pt x="67" y="6"/>
                    <a:pt x="67" y="10"/>
                    <a:pt x="64" y="12"/>
                  </a:cubicBezTo>
                  <a:cubicBezTo>
                    <a:pt x="11" y="56"/>
                    <a:pt x="11" y="56"/>
                    <a:pt x="11" y="56"/>
                  </a:cubicBezTo>
                  <a:cubicBezTo>
                    <a:pt x="10" y="57"/>
                    <a:pt x="8" y="58"/>
                    <a:pt x="7"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38" name="Freeform 71"/>
            <p:cNvSpPr>
              <a:spLocks/>
            </p:cNvSpPr>
            <p:nvPr/>
          </p:nvSpPr>
          <p:spPr bwMode="auto">
            <a:xfrm>
              <a:off x="6892" y="708"/>
              <a:ext cx="93" cy="44"/>
            </a:xfrm>
            <a:custGeom>
              <a:avLst/>
              <a:gdLst>
                <a:gd name="T0" fmla="*/ 57 w 63"/>
                <a:gd name="T1" fmla="*/ 30 h 30"/>
                <a:gd name="T2" fmla="*/ 55 w 63"/>
                <a:gd name="T3" fmla="*/ 29 h 30"/>
                <a:gd name="T4" fmla="*/ 5 w 63"/>
                <a:gd name="T5" fmla="*/ 13 h 30"/>
                <a:gd name="T6" fmla="*/ 1 w 63"/>
                <a:gd name="T7" fmla="*/ 5 h 30"/>
                <a:gd name="T8" fmla="*/ 9 w 63"/>
                <a:gd name="T9" fmla="*/ 2 h 30"/>
                <a:gd name="T10" fmla="*/ 58 w 63"/>
                <a:gd name="T11" fmla="*/ 18 h 30"/>
                <a:gd name="T12" fmla="*/ 62 w 63"/>
                <a:gd name="T13" fmla="*/ 26 h 30"/>
                <a:gd name="T14" fmla="*/ 57 w 63"/>
                <a:gd name="T15" fmla="*/ 3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30">
                  <a:moveTo>
                    <a:pt x="57" y="30"/>
                  </a:moveTo>
                  <a:cubicBezTo>
                    <a:pt x="56" y="30"/>
                    <a:pt x="55" y="30"/>
                    <a:pt x="55" y="29"/>
                  </a:cubicBezTo>
                  <a:cubicBezTo>
                    <a:pt x="5" y="13"/>
                    <a:pt x="5" y="13"/>
                    <a:pt x="5" y="13"/>
                  </a:cubicBezTo>
                  <a:cubicBezTo>
                    <a:pt x="2" y="12"/>
                    <a:pt x="0" y="8"/>
                    <a:pt x="1" y="5"/>
                  </a:cubicBezTo>
                  <a:cubicBezTo>
                    <a:pt x="2" y="2"/>
                    <a:pt x="6" y="0"/>
                    <a:pt x="9" y="2"/>
                  </a:cubicBezTo>
                  <a:cubicBezTo>
                    <a:pt x="58" y="18"/>
                    <a:pt x="58" y="18"/>
                    <a:pt x="58" y="18"/>
                  </a:cubicBezTo>
                  <a:cubicBezTo>
                    <a:pt x="62" y="19"/>
                    <a:pt x="63" y="23"/>
                    <a:pt x="62" y="26"/>
                  </a:cubicBezTo>
                  <a:cubicBezTo>
                    <a:pt x="61" y="28"/>
                    <a:pt x="59" y="30"/>
                    <a:pt x="57"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39" name="Freeform 72"/>
            <p:cNvSpPr>
              <a:spLocks/>
            </p:cNvSpPr>
            <p:nvPr/>
          </p:nvSpPr>
          <p:spPr bwMode="auto">
            <a:xfrm>
              <a:off x="6994" y="630"/>
              <a:ext cx="103" cy="113"/>
            </a:xfrm>
            <a:custGeom>
              <a:avLst/>
              <a:gdLst>
                <a:gd name="T0" fmla="*/ 6 w 70"/>
                <a:gd name="T1" fmla="*/ 78 h 78"/>
                <a:gd name="T2" fmla="*/ 3 w 70"/>
                <a:gd name="T3" fmla="*/ 77 h 78"/>
                <a:gd name="T4" fmla="*/ 2 w 70"/>
                <a:gd name="T5" fmla="*/ 68 h 78"/>
                <a:gd name="T6" fmla="*/ 58 w 70"/>
                <a:gd name="T7" fmla="*/ 3 h 78"/>
                <a:gd name="T8" fmla="*/ 67 w 70"/>
                <a:gd name="T9" fmla="*/ 2 h 78"/>
                <a:gd name="T10" fmla="*/ 67 w 70"/>
                <a:gd name="T11" fmla="*/ 10 h 78"/>
                <a:gd name="T12" fmla="*/ 11 w 70"/>
                <a:gd name="T13" fmla="*/ 76 h 78"/>
                <a:gd name="T14" fmla="*/ 6 w 70"/>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78">
                  <a:moveTo>
                    <a:pt x="6" y="78"/>
                  </a:moveTo>
                  <a:cubicBezTo>
                    <a:pt x="5" y="78"/>
                    <a:pt x="4" y="78"/>
                    <a:pt x="3" y="77"/>
                  </a:cubicBezTo>
                  <a:cubicBezTo>
                    <a:pt x="0" y="75"/>
                    <a:pt x="0" y="71"/>
                    <a:pt x="2" y="68"/>
                  </a:cubicBezTo>
                  <a:cubicBezTo>
                    <a:pt x="58" y="3"/>
                    <a:pt x="58" y="3"/>
                    <a:pt x="58" y="3"/>
                  </a:cubicBezTo>
                  <a:cubicBezTo>
                    <a:pt x="60" y="0"/>
                    <a:pt x="64" y="0"/>
                    <a:pt x="67" y="2"/>
                  </a:cubicBezTo>
                  <a:cubicBezTo>
                    <a:pt x="69" y="4"/>
                    <a:pt x="70" y="8"/>
                    <a:pt x="67" y="10"/>
                  </a:cubicBezTo>
                  <a:cubicBezTo>
                    <a:pt x="11" y="76"/>
                    <a:pt x="11" y="76"/>
                    <a:pt x="11" y="76"/>
                  </a:cubicBezTo>
                  <a:cubicBezTo>
                    <a:pt x="10" y="78"/>
                    <a:pt x="8" y="78"/>
                    <a:pt x="6"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grpSp>
      <p:pic>
        <p:nvPicPr>
          <p:cNvPr id="40" name="Picture 39">
            <a:extLst>
              <a:ext uri="{FF2B5EF4-FFF2-40B4-BE49-F238E27FC236}">
                <a16:creationId xmlns:a16="http://schemas.microsoft.com/office/drawing/2014/main" id="{9BC01396-4641-112E-D4DF-E6DC6685359A}"/>
              </a:ext>
            </a:extLst>
          </p:cNvPr>
          <p:cNvPicPr>
            <a:picLocks noChangeAspect="1"/>
          </p:cNvPicPr>
          <p:nvPr/>
        </p:nvPicPr>
        <p:blipFill>
          <a:blip r:embed="rId3"/>
          <a:stretch>
            <a:fillRect/>
          </a:stretch>
        </p:blipFill>
        <p:spPr>
          <a:xfrm>
            <a:off x="5726785" y="435782"/>
            <a:ext cx="5681807" cy="5543550"/>
          </a:xfrm>
          <a:prstGeom prst="flowChartConnector">
            <a:avLst/>
          </a:prstGeom>
        </p:spPr>
      </p:pic>
    </p:spTree>
    <p:extLst>
      <p:ext uri="{BB962C8B-B14F-4D97-AF65-F5344CB8AC3E}">
        <p14:creationId xmlns:p14="http://schemas.microsoft.com/office/powerpoint/2010/main" val="362663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solidFill>
            <a:schemeClr val="bg2">
              <a:lumMod val="25000"/>
            </a:schemeClr>
          </a:solidFill>
          <a:ln/>
        </p:spPr>
        <p:txBody>
          <a:bodyPr/>
          <a:lstStyle/>
          <a:p>
            <a:r>
              <a:rPr lang="en-US" altLang="en-US" dirty="0">
                <a:solidFill>
                  <a:schemeClr val="bg1"/>
                </a:solidFill>
              </a:rPr>
              <a:t>Market Summary</a:t>
            </a:r>
          </a:p>
        </p:txBody>
      </p:sp>
      <p:sp>
        <p:nvSpPr>
          <p:cNvPr id="5218" name="Rectangle 98"/>
          <p:cNvSpPr>
            <a:spLocks noGrp="1" noChangeArrowheads="1"/>
          </p:cNvSpPr>
          <p:nvPr>
            <p:ph idx="1"/>
          </p:nvPr>
        </p:nvSpPr>
        <p:spPr>
          <a:xfrm>
            <a:off x="2900364" y="1927589"/>
            <a:ext cx="6858000" cy="1676400"/>
          </a:xfrm>
        </p:spPr>
        <p:txBody>
          <a:bodyPr/>
          <a:lstStyle/>
          <a:p>
            <a:r>
              <a:rPr lang="en-US" altLang="en-US" dirty="0"/>
              <a:t>Market: past, present, &amp; future</a:t>
            </a:r>
          </a:p>
          <a:p>
            <a:pPr lvl="1"/>
            <a:r>
              <a:rPr lang="en-US" altLang="en-US" dirty="0"/>
              <a:t>Review changes in market share, leadership, players, market shifts, costs, pricing, competition</a:t>
            </a:r>
          </a:p>
        </p:txBody>
      </p:sp>
      <p:sp>
        <p:nvSpPr>
          <p:cNvPr id="5207" name="Freeform 87"/>
          <p:cNvSpPr>
            <a:spLocks noChangeAspect="1"/>
          </p:cNvSpPr>
          <p:nvPr/>
        </p:nvSpPr>
        <p:spPr bwMode="auto">
          <a:xfrm>
            <a:off x="3649664" y="3646488"/>
            <a:ext cx="4810125" cy="2157412"/>
          </a:xfrm>
          <a:custGeom>
            <a:avLst/>
            <a:gdLst>
              <a:gd name="T0" fmla="*/ 0 w 3984"/>
              <a:gd name="T1" fmla="*/ 0 h 2016"/>
              <a:gd name="T2" fmla="*/ 0 w 3984"/>
              <a:gd name="T3" fmla="*/ 2016 h 2016"/>
              <a:gd name="T4" fmla="*/ 3984 w 3984"/>
              <a:gd name="T5" fmla="*/ 2016 h 2016"/>
            </a:gdLst>
            <a:ahLst/>
            <a:cxnLst>
              <a:cxn ang="0">
                <a:pos x="T0" y="T1"/>
              </a:cxn>
              <a:cxn ang="0">
                <a:pos x="T2" y="T3"/>
              </a:cxn>
              <a:cxn ang="0">
                <a:pos x="T4" y="T5"/>
              </a:cxn>
            </a:cxnLst>
            <a:rect l="0" t="0" r="r" b="b"/>
            <a:pathLst>
              <a:path w="3984" h="2016">
                <a:moveTo>
                  <a:pt x="0" y="0"/>
                </a:moveTo>
                <a:lnTo>
                  <a:pt x="0" y="2016"/>
                </a:lnTo>
                <a:lnTo>
                  <a:pt x="3984" y="2016"/>
                </a:lnTo>
              </a:path>
            </a:pathLst>
          </a:custGeom>
          <a:noFill/>
          <a:ln w="12700" cap="sq"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5208" name="Freeform 88"/>
          <p:cNvSpPr>
            <a:spLocks noChangeAspect="1"/>
          </p:cNvSpPr>
          <p:nvPr/>
        </p:nvSpPr>
        <p:spPr bwMode="auto">
          <a:xfrm>
            <a:off x="4037013" y="5195888"/>
            <a:ext cx="939800" cy="552450"/>
          </a:xfrm>
          <a:custGeom>
            <a:avLst/>
            <a:gdLst>
              <a:gd name="T0" fmla="*/ 0 w 816"/>
              <a:gd name="T1" fmla="*/ 300 h 480"/>
              <a:gd name="T2" fmla="*/ 0 w 816"/>
              <a:gd name="T3" fmla="*/ 480 h 480"/>
              <a:gd name="T4" fmla="*/ 816 w 816"/>
              <a:gd name="T5" fmla="*/ 480 h 480"/>
              <a:gd name="T6" fmla="*/ 816 w 816"/>
              <a:gd name="T7" fmla="*/ 0 h 480"/>
              <a:gd name="T8" fmla="*/ 738 w 816"/>
              <a:gd name="T9" fmla="*/ 51 h 480"/>
              <a:gd name="T10" fmla="*/ 645 w 816"/>
              <a:gd name="T11" fmla="*/ 102 h 480"/>
              <a:gd name="T12" fmla="*/ 573 w 816"/>
              <a:gd name="T13" fmla="*/ 129 h 480"/>
              <a:gd name="T14" fmla="*/ 456 w 816"/>
              <a:gd name="T15" fmla="*/ 165 h 480"/>
              <a:gd name="T16" fmla="*/ 339 w 816"/>
              <a:gd name="T17" fmla="*/ 201 h 480"/>
              <a:gd name="T18" fmla="*/ 207 w 816"/>
              <a:gd name="T19" fmla="*/ 243 h 480"/>
              <a:gd name="T20" fmla="*/ 81 w 816"/>
              <a:gd name="T21" fmla="*/ 279 h 480"/>
              <a:gd name="T22" fmla="*/ 0 w 816"/>
              <a:gd name="T23" fmla="*/ 30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6" h="480">
                <a:moveTo>
                  <a:pt x="0" y="300"/>
                </a:moveTo>
                <a:lnTo>
                  <a:pt x="0" y="480"/>
                </a:lnTo>
                <a:lnTo>
                  <a:pt x="816" y="480"/>
                </a:lnTo>
                <a:lnTo>
                  <a:pt x="816" y="0"/>
                </a:lnTo>
                <a:lnTo>
                  <a:pt x="738" y="51"/>
                </a:lnTo>
                <a:lnTo>
                  <a:pt x="645" y="102"/>
                </a:lnTo>
                <a:lnTo>
                  <a:pt x="573" y="129"/>
                </a:lnTo>
                <a:lnTo>
                  <a:pt x="456" y="165"/>
                </a:lnTo>
                <a:lnTo>
                  <a:pt x="339" y="201"/>
                </a:lnTo>
                <a:lnTo>
                  <a:pt x="207" y="243"/>
                </a:lnTo>
                <a:lnTo>
                  <a:pt x="81" y="279"/>
                </a:lnTo>
                <a:lnTo>
                  <a:pt x="0" y="300"/>
                </a:lnTo>
                <a:close/>
              </a:path>
            </a:pathLst>
          </a:custGeom>
          <a:solidFill>
            <a:srgbClr val="CCECFF"/>
          </a:solidFill>
          <a:ln w="12700" cap="sq"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5209" name="Freeform 89"/>
          <p:cNvSpPr>
            <a:spLocks noChangeAspect="1"/>
          </p:cNvSpPr>
          <p:nvPr/>
        </p:nvSpPr>
        <p:spPr bwMode="auto">
          <a:xfrm>
            <a:off x="5045076" y="4114800"/>
            <a:ext cx="1000125" cy="1633538"/>
          </a:xfrm>
          <a:custGeom>
            <a:avLst/>
            <a:gdLst>
              <a:gd name="T0" fmla="*/ 867 w 867"/>
              <a:gd name="T1" fmla="*/ 0 h 1418"/>
              <a:gd name="T2" fmla="*/ 866 w 867"/>
              <a:gd name="T3" fmla="*/ 1418 h 1418"/>
              <a:gd name="T4" fmla="*/ 0 w 867"/>
              <a:gd name="T5" fmla="*/ 1416 h 1418"/>
              <a:gd name="T6" fmla="*/ 0 w 867"/>
              <a:gd name="T7" fmla="*/ 882 h 1418"/>
              <a:gd name="T8" fmla="*/ 84 w 867"/>
              <a:gd name="T9" fmla="*/ 804 h 1418"/>
              <a:gd name="T10" fmla="*/ 156 w 867"/>
              <a:gd name="T11" fmla="*/ 735 h 1418"/>
              <a:gd name="T12" fmla="*/ 222 w 867"/>
              <a:gd name="T13" fmla="*/ 657 h 1418"/>
              <a:gd name="T14" fmla="*/ 297 w 867"/>
              <a:gd name="T15" fmla="*/ 558 h 1418"/>
              <a:gd name="T16" fmla="*/ 381 w 867"/>
              <a:gd name="T17" fmla="*/ 453 h 1418"/>
              <a:gd name="T18" fmla="*/ 486 w 867"/>
              <a:gd name="T19" fmla="*/ 318 h 1418"/>
              <a:gd name="T20" fmla="*/ 543 w 867"/>
              <a:gd name="T21" fmla="*/ 240 h 1418"/>
              <a:gd name="T22" fmla="*/ 630 w 867"/>
              <a:gd name="T23" fmla="*/ 129 h 1418"/>
              <a:gd name="T24" fmla="*/ 687 w 867"/>
              <a:gd name="T25" fmla="*/ 72 h 1418"/>
              <a:gd name="T26" fmla="*/ 753 w 867"/>
              <a:gd name="T27" fmla="*/ 27 h 1418"/>
              <a:gd name="T28" fmla="*/ 801 w 867"/>
              <a:gd name="T29" fmla="*/ 16 h 1418"/>
              <a:gd name="T30" fmla="*/ 867 w 867"/>
              <a:gd name="T31" fmla="*/ 0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67" h="1418">
                <a:moveTo>
                  <a:pt x="867" y="0"/>
                </a:moveTo>
                <a:lnTo>
                  <a:pt x="866" y="1418"/>
                </a:lnTo>
                <a:lnTo>
                  <a:pt x="0" y="1416"/>
                </a:lnTo>
                <a:lnTo>
                  <a:pt x="0" y="882"/>
                </a:lnTo>
                <a:lnTo>
                  <a:pt x="84" y="804"/>
                </a:lnTo>
                <a:lnTo>
                  <a:pt x="156" y="735"/>
                </a:lnTo>
                <a:lnTo>
                  <a:pt x="222" y="657"/>
                </a:lnTo>
                <a:lnTo>
                  <a:pt x="297" y="558"/>
                </a:lnTo>
                <a:lnTo>
                  <a:pt x="381" y="453"/>
                </a:lnTo>
                <a:lnTo>
                  <a:pt x="486" y="318"/>
                </a:lnTo>
                <a:lnTo>
                  <a:pt x="543" y="240"/>
                </a:lnTo>
                <a:lnTo>
                  <a:pt x="630" y="129"/>
                </a:lnTo>
                <a:lnTo>
                  <a:pt x="687" y="72"/>
                </a:lnTo>
                <a:lnTo>
                  <a:pt x="753" y="27"/>
                </a:lnTo>
                <a:lnTo>
                  <a:pt x="801" y="16"/>
                </a:lnTo>
                <a:lnTo>
                  <a:pt x="867" y="0"/>
                </a:lnTo>
                <a:close/>
              </a:path>
            </a:pathLst>
          </a:custGeom>
          <a:solidFill>
            <a:srgbClr val="99CCFF"/>
          </a:solidFill>
          <a:ln w="12700" cap="sq"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5210" name="Freeform 90"/>
          <p:cNvSpPr>
            <a:spLocks noChangeAspect="1"/>
          </p:cNvSpPr>
          <p:nvPr/>
        </p:nvSpPr>
        <p:spPr bwMode="auto">
          <a:xfrm>
            <a:off x="3670300" y="5575300"/>
            <a:ext cx="311150" cy="173038"/>
          </a:xfrm>
          <a:custGeom>
            <a:avLst/>
            <a:gdLst>
              <a:gd name="T0" fmla="*/ 0 w 366"/>
              <a:gd name="T1" fmla="*/ 123 h 174"/>
              <a:gd name="T2" fmla="*/ 0 w 366"/>
              <a:gd name="T3" fmla="*/ 174 h 174"/>
              <a:gd name="T4" fmla="*/ 366 w 366"/>
              <a:gd name="T5" fmla="*/ 174 h 174"/>
              <a:gd name="T6" fmla="*/ 366 w 366"/>
              <a:gd name="T7" fmla="*/ 0 h 174"/>
              <a:gd name="T8" fmla="*/ 320 w 366"/>
              <a:gd name="T9" fmla="*/ 18 h 174"/>
              <a:gd name="T10" fmla="*/ 267 w 366"/>
              <a:gd name="T11" fmla="*/ 39 h 174"/>
              <a:gd name="T12" fmla="*/ 198 w 366"/>
              <a:gd name="T13" fmla="*/ 61 h 174"/>
              <a:gd name="T14" fmla="*/ 132 w 366"/>
              <a:gd name="T15" fmla="*/ 86 h 174"/>
              <a:gd name="T16" fmla="*/ 74 w 366"/>
              <a:gd name="T17" fmla="*/ 106 h 174"/>
              <a:gd name="T18" fmla="*/ 0 w 366"/>
              <a:gd name="T19" fmla="*/ 12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6" h="174">
                <a:moveTo>
                  <a:pt x="0" y="123"/>
                </a:moveTo>
                <a:lnTo>
                  <a:pt x="0" y="174"/>
                </a:lnTo>
                <a:lnTo>
                  <a:pt x="366" y="174"/>
                </a:lnTo>
                <a:lnTo>
                  <a:pt x="366" y="0"/>
                </a:lnTo>
                <a:lnTo>
                  <a:pt x="320" y="18"/>
                </a:lnTo>
                <a:lnTo>
                  <a:pt x="267" y="39"/>
                </a:lnTo>
                <a:lnTo>
                  <a:pt x="198" y="61"/>
                </a:lnTo>
                <a:lnTo>
                  <a:pt x="132" y="86"/>
                </a:lnTo>
                <a:lnTo>
                  <a:pt x="74" y="106"/>
                </a:lnTo>
                <a:lnTo>
                  <a:pt x="0" y="123"/>
                </a:lnTo>
                <a:close/>
              </a:path>
            </a:pathLst>
          </a:custGeom>
          <a:solidFill>
            <a:schemeClr val="bg1"/>
          </a:solidFill>
          <a:ln w="12700" cap="sq"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5211" name="Freeform 91"/>
          <p:cNvSpPr>
            <a:spLocks noChangeAspect="1"/>
          </p:cNvSpPr>
          <p:nvPr/>
        </p:nvSpPr>
        <p:spPr bwMode="auto">
          <a:xfrm flipH="1">
            <a:off x="7146925" y="5195888"/>
            <a:ext cx="939800" cy="552450"/>
          </a:xfrm>
          <a:custGeom>
            <a:avLst/>
            <a:gdLst>
              <a:gd name="T0" fmla="*/ 0 w 816"/>
              <a:gd name="T1" fmla="*/ 300 h 480"/>
              <a:gd name="T2" fmla="*/ 0 w 816"/>
              <a:gd name="T3" fmla="*/ 480 h 480"/>
              <a:gd name="T4" fmla="*/ 816 w 816"/>
              <a:gd name="T5" fmla="*/ 480 h 480"/>
              <a:gd name="T6" fmla="*/ 816 w 816"/>
              <a:gd name="T7" fmla="*/ 0 h 480"/>
              <a:gd name="T8" fmla="*/ 738 w 816"/>
              <a:gd name="T9" fmla="*/ 51 h 480"/>
              <a:gd name="T10" fmla="*/ 645 w 816"/>
              <a:gd name="T11" fmla="*/ 102 h 480"/>
              <a:gd name="T12" fmla="*/ 573 w 816"/>
              <a:gd name="T13" fmla="*/ 129 h 480"/>
              <a:gd name="T14" fmla="*/ 456 w 816"/>
              <a:gd name="T15" fmla="*/ 165 h 480"/>
              <a:gd name="T16" fmla="*/ 339 w 816"/>
              <a:gd name="T17" fmla="*/ 201 h 480"/>
              <a:gd name="T18" fmla="*/ 207 w 816"/>
              <a:gd name="T19" fmla="*/ 243 h 480"/>
              <a:gd name="T20" fmla="*/ 81 w 816"/>
              <a:gd name="T21" fmla="*/ 279 h 480"/>
              <a:gd name="T22" fmla="*/ 0 w 816"/>
              <a:gd name="T23" fmla="*/ 30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6" h="480">
                <a:moveTo>
                  <a:pt x="0" y="300"/>
                </a:moveTo>
                <a:lnTo>
                  <a:pt x="0" y="480"/>
                </a:lnTo>
                <a:lnTo>
                  <a:pt x="816" y="480"/>
                </a:lnTo>
                <a:lnTo>
                  <a:pt x="816" y="0"/>
                </a:lnTo>
                <a:lnTo>
                  <a:pt x="738" y="51"/>
                </a:lnTo>
                <a:lnTo>
                  <a:pt x="645" y="102"/>
                </a:lnTo>
                <a:lnTo>
                  <a:pt x="573" y="129"/>
                </a:lnTo>
                <a:lnTo>
                  <a:pt x="456" y="165"/>
                </a:lnTo>
                <a:lnTo>
                  <a:pt x="339" y="201"/>
                </a:lnTo>
                <a:lnTo>
                  <a:pt x="207" y="243"/>
                </a:lnTo>
                <a:lnTo>
                  <a:pt x="81" y="279"/>
                </a:lnTo>
                <a:lnTo>
                  <a:pt x="0" y="300"/>
                </a:lnTo>
                <a:close/>
              </a:path>
            </a:pathLst>
          </a:custGeom>
          <a:solidFill>
            <a:srgbClr val="3366CC"/>
          </a:solidFill>
          <a:ln w="12700" cap="sq"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5212" name="Freeform 92"/>
          <p:cNvSpPr>
            <a:spLocks noChangeAspect="1"/>
          </p:cNvSpPr>
          <p:nvPr/>
        </p:nvSpPr>
        <p:spPr bwMode="auto">
          <a:xfrm flipH="1">
            <a:off x="6096000" y="4114800"/>
            <a:ext cx="998538" cy="1633538"/>
          </a:xfrm>
          <a:custGeom>
            <a:avLst/>
            <a:gdLst>
              <a:gd name="T0" fmla="*/ 867 w 867"/>
              <a:gd name="T1" fmla="*/ 0 h 1418"/>
              <a:gd name="T2" fmla="*/ 866 w 867"/>
              <a:gd name="T3" fmla="*/ 1418 h 1418"/>
              <a:gd name="T4" fmla="*/ 0 w 867"/>
              <a:gd name="T5" fmla="*/ 1416 h 1418"/>
              <a:gd name="T6" fmla="*/ 0 w 867"/>
              <a:gd name="T7" fmla="*/ 882 h 1418"/>
              <a:gd name="T8" fmla="*/ 84 w 867"/>
              <a:gd name="T9" fmla="*/ 804 h 1418"/>
              <a:gd name="T10" fmla="*/ 156 w 867"/>
              <a:gd name="T11" fmla="*/ 735 h 1418"/>
              <a:gd name="T12" fmla="*/ 222 w 867"/>
              <a:gd name="T13" fmla="*/ 657 h 1418"/>
              <a:gd name="T14" fmla="*/ 297 w 867"/>
              <a:gd name="T15" fmla="*/ 558 h 1418"/>
              <a:gd name="T16" fmla="*/ 381 w 867"/>
              <a:gd name="T17" fmla="*/ 453 h 1418"/>
              <a:gd name="T18" fmla="*/ 486 w 867"/>
              <a:gd name="T19" fmla="*/ 318 h 1418"/>
              <a:gd name="T20" fmla="*/ 543 w 867"/>
              <a:gd name="T21" fmla="*/ 240 h 1418"/>
              <a:gd name="T22" fmla="*/ 630 w 867"/>
              <a:gd name="T23" fmla="*/ 129 h 1418"/>
              <a:gd name="T24" fmla="*/ 687 w 867"/>
              <a:gd name="T25" fmla="*/ 72 h 1418"/>
              <a:gd name="T26" fmla="*/ 753 w 867"/>
              <a:gd name="T27" fmla="*/ 27 h 1418"/>
              <a:gd name="T28" fmla="*/ 801 w 867"/>
              <a:gd name="T29" fmla="*/ 16 h 1418"/>
              <a:gd name="T30" fmla="*/ 867 w 867"/>
              <a:gd name="T31" fmla="*/ 0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67" h="1418">
                <a:moveTo>
                  <a:pt x="867" y="0"/>
                </a:moveTo>
                <a:lnTo>
                  <a:pt x="866" y="1418"/>
                </a:lnTo>
                <a:lnTo>
                  <a:pt x="0" y="1416"/>
                </a:lnTo>
                <a:lnTo>
                  <a:pt x="0" y="882"/>
                </a:lnTo>
                <a:lnTo>
                  <a:pt x="84" y="804"/>
                </a:lnTo>
                <a:lnTo>
                  <a:pt x="156" y="735"/>
                </a:lnTo>
                <a:lnTo>
                  <a:pt x="222" y="657"/>
                </a:lnTo>
                <a:lnTo>
                  <a:pt x="297" y="558"/>
                </a:lnTo>
                <a:lnTo>
                  <a:pt x="381" y="453"/>
                </a:lnTo>
                <a:lnTo>
                  <a:pt x="486" y="318"/>
                </a:lnTo>
                <a:lnTo>
                  <a:pt x="543" y="240"/>
                </a:lnTo>
                <a:lnTo>
                  <a:pt x="630" y="129"/>
                </a:lnTo>
                <a:lnTo>
                  <a:pt x="687" y="72"/>
                </a:lnTo>
                <a:lnTo>
                  <a:pt x="753" y="27"/>
                </a:lnTo>
                <a:lnTo>
                  <a:pt x="801" y="16"/>
                </a:lnTo>
                <a:lnTo>
                  <a:pt x="867" y="0"/>
                </a:lnTo>
                <a:close/>
              </a:path>
            </a:pathLst>
          </a:custGeom>
          <a:solidFill>
            <a:srgbClr val="6699FF"/>
          </a:solidFill>
          <a:ln w="12700" cap="sq"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5213" name="Text Box 93"/>
          <p:cNvSpPr txBox="1">
            <a:spLocks noChangeArrowheads="1"/>
          </p:cNvSpPr>
          <p:nvPr/>
        </p:nvSpPr>
        <p:spPr bwMode="auto">
          <a:xfrm>
            <a:off x="3757155" y="4815832"/>
            <a:ext cx="129631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200" b="1" dirty="0"/>
              <a:t>Early Adopters/</a:t>
            </a:r>
          </a:p>
          <a:p>
            <a:pPr algn="ctr"/>
            <a:r>
              <a:rPr lang="en-US" altLang="en-US" sz="1200" b="1" dirty="0"/>
              <a:t>Pioneers</a:t>
            </a:r>
          </a:p>
        </p:txBody>
      </p:sp>
      <p:sp>
        <p:nvSpPr>
          <p:cNvPr id="5214" name="Text Box 94"/>
          <p:cNvSpPr txBox="1">
            <a:spLocks noChangeArrowheads="1"/>
          </p:cNvSpPr>
          <p:nvPr/>
        </p:nvSpPr>
        <p:spPr bwMode="auto">
          <a:xfrm>
            <a:off x="5525074" y="3590282"/>
            <a:ext cx="113550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200" b="1" dirty="0"/>
              <a:t>Mass Market/</a:t>
            </a:r>
            <a:br>
              <a:rPr lang="en-US" altLang="en-US" sz="1200" b="1" dirty="0"/>
            </a:br>
            <a:r>
              <a:rPr lang="en-US" altLang="en-US" sz="1200" b="1" dirty="0"/>
              <a:t>Followers</a:t>
            </a:r>
          </a:p>
        </p:txBody>
      </p:sp>
      <p:sp>
        <p:nvSpPr>
          <p:cNvPr id="5215" name="Text Box 95"/>
          <p:cNvSpPr txBox="1">
            <a:spLocks noChangeArrowheads="1"/>
          </p:cNvSpPr>
          <p:nvPr/>
        </p:nvSpPr>
        <p:spPr bwMode="auto">
          <a:xfrm>
            <a:off x="7488172" y="4999446"/>
            <a:ext cx="95263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200" b="1" dirty="0"/>
              <a:t>End of Life</a:t>
            </a:r>
          </a:p>
        </p:txBody>
      </p:sp>
      <p:sp>
        <p:nvSpPr>
          <p:cNvPr id="5216" name="Text Box 96"/>
          <p:cNvSpPr txBox="1">
            <a:spLocks noChangeArrowheads="1"/>
          </p:cNvSpPr>
          <p:nvPr/>
        </p:nvSpPr>
        <p:spPr bwMode="auto">
          <a:xfrm>
            <a:off x="5811839" y="5864225"/>
            <a:ext cx="5175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200" dirty="0"/>
              <a:t>Time</a:t>
            </a:r>
          </a:p>
        </p:txBody>
      </p:sp>
      <p:sp>
        <p:nvSpPr>
          <p:cNvPr id="5217" name="Text Box 97"/>
          <p:cNvSpPr txBox="1">
            <a:spLocks noChangeArrowheads="1"/>
          </p:cNvSpPr>
          <p:nvPr/>
        </p:nvSpPr>
        <p:spPr bwMode="auto">
          <a:xfrm>
            <a:off x="2438400" y="4632217"/>
            <a:ext cx="11191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r"/>
            <a:r>
              <a:rPr lang="en-US" altLang="en-US" sz="1200" dirty="0"/>
              <a:t>Number </a:t>
            </a:r>
          </a:p>
          <a:p>
            <a:pPr algn="r"/>
            <a:r>
              <a:rPr lang="en-US" altLang="en-US" sz="1200" dirty="0"/>
              <a:t>of</a:t>
            </a:r>
            <a:br>
              <a:rPr lang="en-US" altLang="en-US" sz="1200" dirty="0"/>
            </a:br>
            <a:r>
              <a:rPr lang="en-US" altLang="en-US" sz="1200" dirty="0"/>
              <a:t>customers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097280" y="247692"/>
            <a:ext cx="10058400" cy="1450757"/>
          </a:xfrm>
          <a:solidFill>
            <a:schemeClr val="bg2">
              <a:lumMod val="25000"/>
            </a:schemeClr>
          </a:solidFill>
        </p:spPr>
        <p:txBody>
          <a:bodyPr/>
          <a:lstStyle/>
          <a:p>
            <a:r>
              <a:rPr lang="en-US" altLang="en-US" dirty="0">
                <a:solidFill>
                  <a:schemeClr val="bg1"/>
                </a:solidFill>
              </a:rPr>
              <a:t>Product Definition</a:t>
            </a:r>
          </a:p>
        </p:txBody>
      </p:sp>
      <p:sp>
        <p:nvSpPr>
          <p:cNvPr id="25603" name="Rectangle 3"/>
          <p:cNvSpPr>
            <a:spLocks noGrp="1" noChangeArrowheads="1"/>
          </p:cNvSpPr>
          <p:nvPr>
            <p:ph idx="1"/>
          </p:nvPr>
        </p:nvSpPr>
        <p:spPr/>
        <p:txBody>
          <a:bodyPr/>
          <a:lstStyle/>
          <a:p>
            <a:r>
              <a:rPr lang="en-US" altLang="en-US" dirty="0"/>
              <a:t>Describe product/service being marketed</a:t>
            </a:r>
          </a:p>
        </p:txBody>
      </p:sp>
      <p:pic>
        <p:nvPicPr>
          <p:cNvPr id="2" name="Picture 1">
            <a:extLst>
              <a:ext uri="{FF2B5EF4-FFF2-40B4-BE49-F238E27FC236}">
                <a16:creationId xmlns:a16="http://schemas.microsoft.com/office/drawing/2014/main" id="{A5C34FD0-8EAA-E2AE-75D0-926570DE4CD5}"/>
              </a:ext>
            </a:extLst>
          </p:cNvPr>
          <p:cNvPicPr>
            <a:picLocks noChangeAspect="1"/>
          </p:cNvPicPr>
          <p:nvPr/>
        </p:nvPicPr>
        <p:blipFill rotWithShape="1">
          <a:blip r:embed="rId2"/>
          <a:srcRect l="3965" t="18840" r="47105" b="352"/>
          <a:stretch/>
        </p:blipFill>
        <p:spPr>
          <a:xfrm>
            <a:off x="1097280" y="2228849"/>
            <a:ext cx="5313045" cy="3895725"/>
          </a:xfrm>
          <a:prstGeom prst="rect">
            <a:avLst/>
          </a:prstGeom>
        </p:spPr>
      </p:pic>
      <p:pic>
        <p:nvPicPr>
          <p:cNvPr id="1026" name="Picture 2" descr="See the source image">
            <a:extLst>
              <a:ext uri="{FF2B5EF4-FFF2-40B4-BE49-F238E27FC236}">
                <a16:creationId xmlns:a16="http://schemas.microsoft.com/office/drawing/2014/main" id="{C5609D12-A0EB-D925-8C76-6F69549EEB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281" t="22281" b="9824"/>
          <a:stretch/>
        </p:blipFill>
        <p:spPr bwMode="auto">
          <a:xfrm>
            <a:off x="6410325" y="2228849"/>
            <a:ext cx="5181600" cy="38957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Value Proposition</a:t>
            </a:r>
          </a:p>
        </p:txBody>
      </p:sp>
      <p:sp>
        <p:nvSpPr>
          <p:cNvPr id="9" name="TextBox 8">
            <a:extLst>
              <a:ext uri="{FF2B5EF4-FFF2-40B4-BE49-F238E27FC236}">
                <a16:creationId xmlns:a16="http://schemas.microsoft.com/office/drawing/2014/main" id="{FD26F5A3-B8AD-4B44-B8A2-1E95D76B39DD}"/>
              </a:ext>
            </a:extLst>
          </p:cNvPr>
          <p:cNvSpPr txBox="1"/>
          <p:nvPr/>
        </p:nvSpPr>
        <p:spPr>
          <a:xfrm>
            <a:off x="485422" y="2325312"/>
            <a:ext cx="546018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D8428"/>
                </a:solidFill>
                <a:effectLst/>
                <a:uLnTx/>
                <a:uFillTx/>
                <a:latin typeface="Gill Sans MT" panose="020B0502020104020203"/>
                <a:ea typeface="+mn-ea"/>
                <a:cs typeface="Arial" panose="020B0604020202020204" pitchFamily="34" charset="0"/>
              </a:rPr>
              <a:t>PRODUCT</a:t>
            </a:r>
          </a:p>
        </p:txBody>
      </p:sp>
      <p:sp>
        <p:nvSpPr>
          <p:cNvPr id="308" name="TextBox 307">
            <a:extLst>
              <a:ext uri="{FF2B5EF4-FFF2-40B4-BE49-F238E27FC236}">
                <a16:creationId xmlns:a16="http://schemas.microsoft.com/office/drawing/2014/main" id="{FD26F5A3-B8AD-4B44-B8A2-1E95D76B39DD}"/>
              </a:ext>
            </a:extLst>
          </p:cNvPr>
          <p:cNvSpPr txBox="1"/>
          <p:nvPr/>
        </p:nvSpPr>
        <p:spPr>
          <a:xfrm>
            <a:off x="6370515" y="2325312"/>
            <a:ext cx="546018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D8428"/>
                </a:solidFill>
                <a:effectLst/>
                <a:uLnTx/>
                <a:uFillTx/>
                <a:latin typeface="Gill Sans MT" panose="020B0502020104020203"/>
                <a:ea typeface="+mn-ea"/>
                <a:cs typeface="Arial" panose="020B0604020202020204" pitchFamily="34" charset="0"/>
              </a:rPr>
              <a:t>CUSTOMER</a:t>
            </a:r>
          </a:p>
        </p:txBody>
      </p:sp>
      <p:sp>
        <p:nvSpPr>
          <p:cNvPr id="322" name="Isosceles Triangle 321">
            <a:extLst>
              <a:ext uri="{C183D7F6-B498-43B3-948B-1728B52AA6E4}">
                <adec:decorative xmlns:adec="http://schemas.microsoft.com/office/drawing/2017/decorative" val="1"/>
              </a:ext>
            </a:extLst>
          </p:cNvPr>
          <p:cNvSpPr/>
          <p:nvPr/>
        </p:nvSpPr>
        <p:spPr>
          <a:xfrm rot="5400000" flipV="1">
            <a:off x="5931704" y="4190322"/>
            <a:ext cx="561703" cy="235132"/>
          </a:xfrm>
          <a:prstGeom prst="triangle">
            <a:avLst/>
          </a:prstGeom>
          <a:solidFill>
            <a:srgbClr val="969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grpSp>
        <p:nvGrpSpPr>
          <p:cNvPr id="327" name="Group 4" descr="box icon"/>
          <p:cNvGrpSpPr>
            <a:grpSpLocks noChangeAspect="1"/>
          </p:cNvGrpSpPr>
          <p:nvPr/>
        </p:nvGrpSpPr>
        <p:grpSpPr bwMode="auto">
          <a:xfrm>
            <a:off x="1718163" y="2185949"/>
            <a:ext cx="614206" cy="596222"/>
            <a:chOff x="516" y="591"/>
            <a:chExt cx="444" cy="431"/>
          </a:xfrm>
          <a:solidFill>
            <a:schemeClr val="accent3"/>
          </a:solidFill>
        </p:grpSpPr>
        <p:sp>
          <p:nvSpPr>
            <p:cNvPr id="328" name="Freeform 5"/>
            <p:cNvSpPr>
              <a:spLocks noEditPoints="1"/>
            </p:cNvSpPr>
            <p:nvPr/>
          </p:nvSpPr>
          <p:spPr bwMode="auto">
            <a:xfrm>
              <a:off x="517" y="681"/>
              <a:ext cx="239" cy="341"/>
            </a:xfrm>
            <a:custGeom>
              <a:avLst/>
              <a:gdLst>
                <a:gd name="T0" fmla="*/ 150 w 156"/>
                <a:gd name="T1" fmla="*/ 228 h 228"/>
                <a:gd name="T2" fmla="*/ 148 w 156"/>
                <a:gd name="T3" fmla="*/ 228 h 228"/>
                <a:gd name="T4" fmla="*/ 4 w 156"/>
                <a:gd name="T5" fmla="*/ 168 h 228"/>
                <a:gd name="T6" fmla="*/ 0 w 156"/>
                <a:gd name="T7" fmla="*/ 162 h 228"/>
                <a:gd name="T8" fmla="*/ 0 w 156"/>
                <a:gd name="T9" fmla="*/ 6 h 228"/>
                <a:gd name="T10" fmla="*/ 3 w 156"/>
                <a:gd name="T11" fmla="*/ 1 h 228"/>
                <a:gd name="T12" fmla="*/ 9 w 156"/>
                <a:gd name="T13" fmla="*/ 1 h 228"/>
                <a:gd name="T14" fmla="*/ 153 w 156"/>
                <a:gd name="T15" fmla="*/ 61 h 228"/>
                <a:gd name="T16" fmla="*/ 156 w 156"/>
                <a:gd name="T17" fmla="*/ 66 h 228"/>
                <a:gd name="T18" fmla="*/ 156 w 156"/>
                <a:gd name="T19" fmla="*/ 222 h 228"/>
                <a:gd name="T20" fmla="*/ 154 w 156"/>
                <a:gd name="T21" fmla="*/ 227 h 228"/>
                <a:gd name="T22" fmla="*/ 150 w 156"/>
                <a:gd name="T23" fmla="*/ 228 h 228"/>
                <a:gd name="T24" fmla="*/ 12 w 156"/>
                <a:gd name="T25" fmla="*/ 158 h 228"/>
                <a:gd name="T26" fmla="*/ 144 w 156"/>
                <a:gd name="T27" fmla="*/ 213 h 228"/>
                <a:gd name="T28" fmla="*/ 144 w 156"/>
                <a:gd name="T29" fmla="*/ 70 h 228"/>
                <a:gd name="T30" fmla="*/ 12 w 156"/>
                <a:gd name="T31" fmla="*/ 15 h 228"/>
                <a:gd name="T32" fmla="*/ 12 w 156"/>
                <a:gd name="T33" fmla="*/ 15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6" h="228">
                  <a:moveTo>
                    <a:pt x="150" y="228"/>
                  </a:moveTo>
                  <a:cubicBezTo>
                    <a:pt x="149" y="228"/>
                    <a:pt x="149" y="228"/>
                    <a:pt x="148" y="228"/>
                  </a:cubicBezTo>
                  <a:cubicBezTo>
                    <a:pt x="4" y="168"/>
                    <a:pt x="4" y="168"/>
                    <a:pt x="4" y="168"/>
                  </a:cubicBezTo>
                  <a:cubicBezTo>
                    <a:pt x="2" y="167"/>
                    <a:pt x="0" y="165"/>
                    <a:pt x="0" y="162"/>
                  </a:cubicBezTo>
                  <a:cubicBezTo>
                    <a:pt x="0" y="6"/>
                    <a:pt x="0" y="6"/>
                    <a:pt x="0" y="6"/>
                  </a:cubicBezTo>
                  <a:cubicBezTo>
                    <a:pt x="0" y="4"/>
                    <a:pt x="1" y="3"/>
                    <a:pt x="3" y="1"/>
                  </a:cubicBezTo>
                  <a:cubicBezTo>
                    <a:pt x="5" y="0"/>
                    <a:pt x="7" y="0"/>
                    <a:pt x="9" y="1"/>
                  </a:cubicBezTo>
                  <a:cubicBezTo>
                    <a:pt x="153" y="61"/>
                    <a:pt x="153" y="61"/>
                    <a:pt x="153" y="61"/>
                  </a:cubicBezTo>
                  <a:cubicBezTo>
                    <a:pt x="155" y="62"/>
                    <a:pt x="156" y="64"/>
                    <a:pt x="156" y="66"/>
                  </a:cubicBezTo>
                  <a:cubicBezTo>
                    <a:pt x="156" y="222"/>
                    <a:pt x="156" y="222"/>
                    <a:pt x="156" y="222"/>
                  </a:cubicBezTo>
                  <a:cubicBezTo>
                    <a:pt x="156" y="224"/>
                    <a:pt x="155" y="226"/>
                    <a:pt x="154" y="227"/>
                  </a:cubicBezTo>
                  <a:cubicBezTo>
                    <a:pt x="153" y="228"/>
                    <a:pt x="151" y="228"/>
                    <a:pt x="150" y="228"/>
                  </a:cubicBezTo>
                  <a:close/>
                  <a:moveTo>
                    <a:pt x="12" y="158"/>
                  </a:moveTo>
                  <a:cubicBezTo>
                    <a:pt x="144" y="213"/>
                    <a:pt x="144" y="213"/>
                    <a:pt x="144" y="213"/>
                  </a:cubicBezTo>
                  <a:cubicBezTo>
                    <a:pt x="144" y="70"/>
                    <a:pt x="144" y="70"/>
                    <a:pt x="144" y="70"/>
                  </a:cubicBezTo>
                  <a:cubicBezTo>
                    <a:pt x="12" y="15"/>
                    <a:pt x="12" y="15"/>
                    <a:pt x="12" y="15"/>
                  </a:cubicBezTo>
                  <a:lnTo>
                    <a:pt x="12"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329" name="Freeform 6"/>
            <p:cNvSpPr>
              <a:spLocks noEditPoints="1"/>
            </p:cNvSpPr>
            <p:nvPr/>
          </p:nvSpPr>
          <p:spPr bwMode="auto">
            <a:xfrm>
              <a:off x="738" y="681"/>
              <a:ext cx="221" cy="341"/>
            </a:xfrm>
            <a:custGeom>
              <a:avLst/>
              <a:gdLst>
                <a:gd name="T0" fmla="*/ 6 w 144"/>
                <a:gd name="T1" fmla="*/ 228 h 228"/>
                <a:gd name="T2" fmla="*/ 3 w 144"/>
                <a:gd name="T3" fmla="*/ 227 h 228"/>
                <a:gd name="T4" fmla="*/ 0 w 144"/>
                <a:gd name="T5" fmla="*/ 222 h 228"/>
                <a:gd name="T6" fmla="*/ 0 w 144"/>
                <a:gd name="T7" fmla="*/ 66 h 228"/>
                <a:gd name="T8" fmla="*/ 4 w 144"/>
                <a:gd name="T9" fmla="*/ 61 h 228"/>
                <a:gd name="T10" fmla="*/ 136 w 144"/>
                <a:gd name="T11" fmla="*/ 1 h 228"/>
                <a:gd name="T12" fmla="*/ 141 w 144"/>
                <a:gd name="T13" fmla="*/ 1 h 228"/>
                <a:gd name="T14" fmla="*/ 144 w 144"/>
                <a:gd name="T15" fmla="*/ 6 h 228"/>
                <a:gd name="T16" fmla="*/ 144 w 144"/>
                <a:gd name="T17" fmla="*/ 162 h 228"/>
                <a:gd name="T18" fmla="*/ 141 w 144"/>
                <a:gd name="T19" fmla="*/ 168 h 228"/>
                <a:gd name="T20" fmla="*/ 9 w 144"/>
                <a:gd name="T21" fmla="*/ 228 h 228"/>
                <a:gd name="T22" fmla="*/ 6 w 144"/>
                <a:gd name="T23" fmla="*/ 228 h 228"/>
                <a:gd name="T24" fmla="*/ 12 w 144"/>
                <a:gd name="T25" fmla="*/ 70 h 228"/>
                <a:gd name="T26" fmla="*/ 12 w 144"/>
                <a:gd name="T27" fmla="*/ 213 h 228"/>
                <a:gd name="T28" fmla="*/ 132 w 144"/>
                <a:gd name="T29" fmla="*/ 159 h 228"/>
                <a:gd name="T30" fmla="*/ 132 w 144"/>
                <a:gd name="T31" fmla="*/ 16 h 228"/>
                <a:gd name="T32" fmla="*/ 12 w 144"/>
                <a:gd name="T33" fmla="*/ 7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4" h="228">
                  <a:moveTo>
                    <a:pt x="6" y="228"/>
                  </a:moveTo>
                  <a:cubicBezTo>
                    <a:pt x="5" y="228"/>
                    <a:pt x="4" y="228"/>
                    <a:pt x="3" y="227"/>
                  </a:cubicBezTo>
                  <a:cubicBezTo>
                    <a:pt x="1" y="226"/>
                    <a:pt x="0" y="224"/>
                    <a:pt x="0" y="222"/>
                  </a:cubicBezTo>
                  <a:cubicBezTo>
                    <a:pt x="0" y="66"/>
                    <a:pt x="0" y="66"/>
                    <a:pt x="0" y="66"/>
                  </a:cubicBezTo>
                  <a:cubicBezTo>
                    <a:pt x="0" y="64"/>
                    <a:pt x="2" y="62"/>
                    <a:pt x="4" y="61"/>
                  </a:cubicBezTo>
                  <a:cubicBezTo>
                    <a:pt x="136" y="1"/>
                    <a:pt x="136" y="1"/>
                    <a:pt x="136" y="1"/>
                  </a:cubicBezTo>
                  <a:cubicBezTo>
                    <a:pt x="138" y="0"/>
                    <a:pt x="140" y="0"/>
                    <a:pt x="141" y="1"/>
                  </a:cubicBezTo>
                  <a:cubicBezTo>
                    <a:pt x="143" y="2"/>
                    <a:pt x="144" y="4"/>
                    <a:pt x="144" y="6"/>
                  </a:cubicBezTo>
                  <a:cubicBezTo>
                    <a:pt x="144" y="162"/>
                    <a:pt x="144" y="162"/>
                    <a:pt x="144" y="162"/>
                  </a:cubicBezTo>
                  <a:cubicBezTo>
                    <a:pt x="144" y="165"/>
                    <a:pt x="143" y="167"/>
                    <a:pt x="141" y="168"/>
                  </a:cubicBezTo>
                  <a:cubicBezTo>
                    <a:pt x="9" y="228"/>
                    <a:pt x="9" y="228"/>
                    <a:pt x="9" y="228"/>
                  </a:cubicBezTo>
                  <a:cubicBezTo>
                    <a:pt x="8" y="228"/>
                    <a:pt x="7" y="228"/>
                    <a:pt x="6" y="228"/>
                  </a:cubicBezTo>
                  <a:close/>
                  <a:moveTo>
                    <a:pt x="12" y="70"/>
                  </a:moveTo>
                  <a:cubicBezTo>
                    <a:pt x="12" y="213"/>
                    <a:pt x="12" y="213"/>
                    <a:pt x="12" y="213"/>
                  </a:cubicBezTo>
                  <a:cubicBezTo>
                    <a:pt x="132" y="159"/>
                    <a:pt x="132" y="159"/>
                    <a:pt x="132" y="159"/>
                  </a:cubicBezTo>
                  <a:cubicBezTo>
                    <a:pt x="132" y="16"/>
                    <a:pt x="132" y="16"/>
                    <a:pt x="132" y="16"/>
                  </a:cubicBezTo>
                  <a:lnTo>
                    <a:pt x="1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330" name="Freeform 7"/>
            <p:cNvSpPr>
              <a:spLocks/>
            </p:cNvSpPr>
            <p:nvPr/>
          </p:nvSpPr>
          <p:spPr bwMode="auto">
            <a:xfrm>
              <a:off x="516" y="591"/>
              <a:ext cx="444" cy="110"/>
            </a:xfrm>
            <a:custGeom>
              <a:avLst/>
              <a:gdLst>
                <a:gd name="T0" fmla="*/ 283 w 290"/>
                <a:gd name="T1" fmla="*/ 72 h 73"/>
                <a:gd name="T2" fmla="*/ 281 w 290"/>
                <a:gd name="T3" fmla="*/ 72 h 73"/>
                <a:gd name="T4" fmla="*/ 145 w 290"/>
                <a:gd name="T5" fmla="*/ 13 h 73"/>
                <a:gd name="T6" fmla="*/ 10 w 290"/>
                <a:gd name="T7" fmla="*/ 72 h 73"/>
                <a:gd name="T8" fmla="*/ 2 w 290"/>
                <a:gd name="T9" fmla="*/ 69 h 73"/>
                <a:gd name="T10" fmla="*/ 5 w 290"/>
                <a:gd name="T11" fmla="*/ 61 h 73"/>
                <a:gd name="T12" fmla="*/ 143 w 290"/>
                <a:gd name="T13" fmla="*/ 1 h 73"/>
                <a:gd name="T14" fmla="*/ 148 w 290"/>
                <a:gd name="T15" fmla="*/ 1 h 73"/>
                <a:gd name="T16" fmla="*/ 286 w 290"/>
                <a:gd name="T17" fmla="*/ 61 h 73"/>
                <a:gd name="T18" fmla="*/ 289 w 290"/>
                <a:gd name="T19" fmla="*/ 69 h 73"/>
                <a:gd name="T20" fmla="*/ 283 w 290"/>
                <a:gd name="T21"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0" h="73">
                  <a:moveTo>
                    <a:pt x="283" y="72"/>
                  </a:moveTo>
                  <a:cubicBezTo>
                    <a:pt x="282" y="72"/>
                    <a:pt x="282" y="72"/>
                    <a:pt x="281" y="72"/>
                  </a:cubicBezTo>
                  <a:cubicBezTo>
                    <a:pt x="145" y="13"/>
                    <a:pt x="145" y="13"/>
                    <a:pt x="145" y="13"/>
                  </a:cubicBezTo>
                  <a:cubicBezTo>
                    <a:pt x="10" y="72"/>
                    <a:pt x="10" y="72"/>
                    <a:pt x="10" y="72"/>
                  </a:cubicBezTo>
                  <a:cubicBezTo>
                    <a:pt x="7" y="73"/>
                    <a:pt x="3" y="72"/>
                    <a:pt x="2" y="69"/>
                  </a:cubicBezTo>
                  <a:cubicBezTo>
                    <a:pt x="0" y="66"/>
                    <a:pt x="2" y="62"/>
                    <a:pt x="5" y="61"/>
                  </a:cubicBezTo>
                  <a:cubicBezTo>
                    <a:pt x="143" y="1"/>
                    <a:pt x="143" y="1"/>
                    <a:pt x="143" y="1"/>
                  </a:cubicBezTo>
                  <a:cubicBezTo>
                    <a:pt x="144" y="0"/>
                    <a:pt x="146" y="0"/>
                    <a:pt x="148" y="1"/>
                  </a:cubicBezTo>
                  <a:cubicBezTo>
                    <a:pt x="286" y="61"/>
                    <a:pt x="286" y="61"/>
                    <a:pt x="286" y="61"/>
                  </a:cubicBezTo>
                  <a:cubicBezTo>
                    <a:pt x="289" y="62"/>
                    <a:pt x="290" y="66"/>
                    <a:pt x="289" y="69"/>
                  </a:cubicBezTo>
                  <a:cubicBezTo>
                    <a:pt x="288" y="71"/>
                    <a:pt x="286" y="72"/>
                    <a:pt x="283" y="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331" name="Freeform 8"/>
            <p:cNvSpPr>
              <a:spLocks/>
            </p:cNvSpPr>
            <p:nvPr/>
          </p:nvSpPr>
          <p:spPr bwMode="auto">
            <a:xfrm>
              <a:off x="646" y="630"/>
              <a:ext cx="212" cy="111"/>
            </a:xfrm>
            <a:custGeom>
              <a:avLst/>
              <a:gdLst>
                <a:gd name="T0" fmla="*/ 204 w 212"/>
                <a:gd name="T1" fmla="*/ 111 h 111"/>
                <a:gd name="T2" fmla="*/ 0 w 212"/>
                <a:gd name="T3" fmla="*/ 17 h 111"/>
                <a:gd name="T4" fmla="*/ 8 w 212"/>
                <a:gd name="T5" fmla="*/ 0 h 111"/>
                <a:gd name="T6" fmla="*/ 212 w 212"/>
                <a:gd name="T7" fmla="*/ 94 h 111"/>
                <a:gd name="T8" fmla="*/ 204 w 212"/>
                <a:gd name="T9" fmla="*/ 111 h 111"/>
              </a:gdLst>
              <a:ahLst/>
              <a:cxnLst>
                <a:cxn ang="0">
                  <a:pos x="T0" y="T1"/>
                </a:cxn>
                <a:cxn ang="0">
                  <a:pos x="T2" y="T3"/>
                </a:cxn>
                <a:cxn ang="0">
                  <a:pos x="T4" y="T5"/>
                </a:cxn>
                <a:cxn ang="0">
                  <a:pos x="T6" y="T7"/>
                </a:cxn>
                <a:cxn ang="0">
                  <a:pos x="T8" y="T9"/>
                </a:cxn>
              </a:cxnLst>
              <a:rect l="0" t="0" r="r" b="b"/>
              <a:pathLst>
                <a:path w="212" h="111">
                  <a:moveTo>
                    <a:pt x="204" y="111"/>
                  </a:moveTo>
                  <a:lnTo>
                    <a:pt x="0" y="17"/>
                  </a:lnTo>
                  <a:lnTo>
                    <a:pt x="8" y="0"/>
                  </a:lnTo>
                  <a:lnTo>
                    <a:pt x="212" y="94"/>
                  </a:lnTo>
                  <a:lnTo>
                    <a:pt x="204"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332" name="Freeform 9"/>
            <p:cNvSpPr>
              <a:spLocks noEditPoints="1"/>
            </p:cNvSpPr>
            <p:nvPr/>
          </p:nvSpPr>
          <p:spPr bwMode="auto">
            <a:xfrm>
              <a:off x="572" y="762"/>
              <a:ext cx="129" cy="161"/>
            </a:xfrm>
            <a:custGeom>
              <a:avLst/>
              <a:gdLst>
                <a:gd name="T0" fmla="*/ 78 w 84"/>
                <a:gd name="T1" fmla="*/ 108 h 108"/>
                <a:gd name="T2" fmla="*/ 76 w 84"/>
                <a:gd name="T3" fmla="*/ 108 h 108"/>
                <a:gd name="T4" fmla="*/ 4 w 84"/>
                <a:gd name="T5" fmla="*/ 72 h 108"/>
                <a:gd name="T6" fmla="*/ 0 w 84"/>
                <a:gd name="T7" fmla="*/ 66 h 108"/>
                <a:gd name="T8" fmla="*/ 0 w 84"/>
                <a:gd name="T9" fmla="*/ 6 h 108"/>
                <a:gd name="T10" fmla="*/ 3 w 84"/>
                <a:gd name="T11" fmla="*/ 1 h 108"/>
                <a:gd name="T12" fmla="*/ 9 w 84"/>
                <a:gd name="T13" fmla="*/ 1 h 108"/>
                <a:gd name="T14" fmla="*/ 81 w 84"/>
                <a:gd name="T15" fmla="*/ 37 h 108"/>
                <a:gd name="T16" fmla="*/ 84 w 84"/>
                <a:gd name="T17" fmla="*/ 42 h 108"/>
                <a:gd name="T18" fmla="*/ 84 w 84"/>
                <a:gd name="T19" fmla="*/ 102 h 108"/>
                <a:gd name="T20" fmla="*/ 81 w 84"/>
                <a:gd name="T21" fmla="*/ 108 h 108"/>
                <a:gd name="T22" fmla="*/ 78 w 84"/>
                <a:gd name="T23" fmla="*/ 108 h 108"/>
                <a:gd name="T24" fmla="*/ 12 w 84"/>
                <a:gd name="T25" fmla="*/ 63 h 108"/>
                <a:gd name="T26" fmla="*/ 72 w 84"/>
                <a:gd name="T27" fmla="*/ 93 h 108"/>
                <a:gd name="T28" fmla="*/ 72 w 84"/>
                <a:gd name="T29" fmla="*/ 46 h 108"/>
                <a:gd name="T30" fmla="*/ 12 w 84"/>
                <a:gd name="T31" fmla="*/ 16 h 108"/>
                <a:gd name="T32" fmla="*/ 12 w 84"/>
                <a:gd name="T33" fmla="*/ 6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4" h="108">
                  <a:moveTo>
                    <a:pt x="78" y="108"/>
                  </a:moveTo>
                  <a:cubicBezTo>
                    <a:pt x="77" y="108"/>
                    <a:pt x="76" y="108"/>
                    <a:pt x="76" y="108"/>
                  </a:cubicBezTo>
                  <a:cubicBezTo>
                    <a:pt x="4" y="72"/>
                    <a:pt x="4" y="72"/>
                    <a:pt x="4" y="72"/>
                  </a:cubicBezTo>
                  <a:cubicBezTo>
                    <a:pt x="2" y="71"/>
                    <a:pt x="0" y="69"/>
                    <a:pt x="0" y="66"/>
                  </a:cubicBezTo>
                  <a:cubicBezTo>
                    <a:pt x="0" y="6"/>
                    <a:pt x="0" y="6"/>
                    <a:pt x="0" y="6"/>
                  </a:cubicBezTo>
                  <a:cubicBezTo>
                    <a:pt x="0" y="4"/>
                    <a:pt x="1" y="2"/>
                    <a:pt x="3" y="1"/>
                  </a:cubicBezTo>
                  <a:cubicBezTo>
                    <a:pt x="5" y="0"/>
                    <a:pt x="7" y="0"/>
                    <a:pt x="9" y="1"/>
                  </a:cubicBezTo>
                  <a:cubicBezTo>
                    <a:pt x="81" y="37"/>
                    <a:pt x="81" y="37"/>
                    <a:pt x="81" y="37"/>
                  </a:cubicBezTo>
                  <a:cubicBezTo>
                    <a:pt x="83" y="38"/>
                    <a:pt x="84" y="40"/>
                    <a:pt x="84" y="42"/>
                  </a:cubicBezTo>
                  <a:cubicBezTo>
                    <a:pt x="84" y="102"/>
                    <a:pt x="84" y="102"/>
                    <a:pt x="84" y="102"/>
                  </a:cubicBezTo>
                  <a:cubicBezTo>
                    <a:pt x="84" y="105"/>
                    <a:pt x="83" y="106"/>
                    <a:pt x="81" y="108"/>
                  </a:cubicBezTo>
                  <a:cubicBezTo>
                    <a:pt x="80" y="108"/>
                    <a:pt x="79" y="108"/>
                    <a:pt x="78" y="108"/>
                  </a:cubicBezTo>
                  <a:close/>
                  <a:moveTo>
                    <a:pt x="12" y="63"/>
                  </a:moveTo>
                  <a:cubicBezTo>
                    <a:pt x="72" y="93"/>
                    <a:pt x="72" y="93"/>
                    <a:pt x="72" y="93"/>
                  </a:cubicBezTo>
                  <a:cubicBezTo>
                    <a:pt x="72" y="46"/>
                    <a:pt x="72" y="46"/>
                    <a:pt x="72" y="46"/>
                  </a:cubicBezTo>
                  <a:cubicBezTo>
                    <a:pt x="12" y="16"/>
                    <a:pt x="12" y="16"/>
                    <a:pt x="12" y="16"/>
                  </a:cubicBezTo>
                  <a:lnTo>
                    <a:pt x="12"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grpSp>
      <p:grpSp>
        <p:nvGrpSpPr>
          <p:cNvPr id="333" name="Group 138" descr="shaking hands icon"/>
          <p:cNvGrpSpPr>
            <a:grpSpLocks noChangeAspect="1"/>
          </p:cNvGrpSpPr>
          <p:nvPr/>
        </p:nvGrpSpPr>
        <p:grpSpPr bwMode="auto">
          <a:xfrm>
            <a:off x="7276465" y="2274917"/>
            <a:ext cx="848522" cy="551898"/>
            <a:chOff x="3600" y="3229"/>
            <a:chExt cx="472" cy="307"/>
          </a:xfrm>
          <a:solidFill>
            <a:schemeClr val="accent3"/>
          </a:solidFill>
        </p:grpSpPr>
        <p:sp>
          <p:nvSpPr>
            <p:cNvPr id="334" name="Freeform 139"/>
            <p:cNvSpPr>
              <a:spLocks noEditPoints="1"/>
            </p:cNvSpPr>
            <p:nvPr/>
          </p:nvSpPr>
          <p:spPr bwMode="auto">
            <a:xfrm>
              <a:off x="3600" y="3229"/>
              <a:ext cx="472" cy="307"/>
            </a:xfrm>
            <a:custGeom>
              <a:avLst/>
              <a:gdLst>
                <a:gd name="T0" fmla="*/ 239 w 309"/>
                <a:gd name="T1" fmla="*/ 157 h 206"/>
                <a:gd name="T2" fmla="*/ 236 w 309"/>
                <a:gd name="T3" fmla="*/ 129 h 206"/>
                <a:gd name="T4" fmla="*/ 281 w 309"/>
                <a:gd name="T5" fmla="*/ 105 h 206"/>
                <a:gd name="T6" fmla="*/ 240 w 309"/>
                <a:gd name="T7" fmla="*/ 5 h 206"/>
                <a:gd name="T8" fmla="*/ 207 w 309"/>
                <a:gd name="T9" fmla="*/ 38 h 206"/>
                <a:gd name="T10" fmla="*/ 195 w 309"/>
                <a:gd name="T11" fmla="*/ 44 h 206"/>
                <a:gd name="T12" fmla="*/ 130 w 309"/>
                <a:gd name="T13" fmla="*/ 35 h 206"/>
                <a:gd name="T14" fmla="*/ 94 w 309"/>
                <a:gd name="T15" fmla="*/ 43 h 206"/>
                <a:gd name="T16" fmla="*/ 76 w 309"/>
                <a:gd name="T17" fmla="*/ 2 h 206"/>
                <a:gd name="T18" fmla="*/ 2 w 309"/>
                <a:gd name="T19" fmla="*/ 76 h 206"/>
                <a:gd name="T20" fmla="*/ 41 w 309"/>
                <a:gd name="T21" fmla="*/ 96 h 206"/>
                <a:gd name="T22" fmla="*/ 50 w 309"/>
                <a:gd name="T23" fmla="*/ 142 h 206"/>
                <a:gd name="T24" fmla="*/ 83 w 309"/>
                <a:gd name="T25" fmla="*/ 170 h 206"/>
                <a:gd name="T26" fmla="*/ 113 w 309"/>
                <a:gd name="T27" fmla="*/ 195 h 206"/>
                <a:gd name="T28" fmla="*/ 142 w 309"/>
                <a:gd name="T29" fmla="*/ 189 h 206"/>
                <a:gd name="T30" fmla="*/ 153 w 309"/>
                <a:gd name="T31" fmla="*/ 200 h 206"/>
                <a:gd name="T32" fmla="*/ 201 w 309"/>
                <a:gd name="T33" fmla="*/ 190 h 206"/>
                <a:gd name="T34" fmla="*/ 237 w 309"/>
                <a:gd name="T35" fmla="*/ 16 h 206"/>
                <a:gd name="T36" fmla="*/ 218 w 309"/>
                <a:gd name="T37" fmla="*/ 34 h 206"/>
                <a:gd name="T38" fmla="*/ 189 w 309"/>
                <a:gd name="T39" fmla="*/ 52 h 206"/>
                <a:gd name="T40" fmla="*/ 259 w 309"/>
                <a:gd name="T41" fmla="*/ 90 h 206"/>
                <a:gd name="T42" fmla="*/ 177 w 309"/>
                <a:gd name="T43" fmla="*/ 70 h 206"/>
                <a:gd name="T44" fmla="*/ 138 w 309"/>
                <a:gd name="T45" fmla="*/ 71 h 206"/>
                <a:gd name="T46" fmla="*/ 32 w 309"/>
                <a:gd name="T47" fmla="*/ 91 h 206"/>
                <a:gd name="T48" fmla="*/ 91 w 309"/>
                <a:gd name="T49" fmla="*/ 31 h 206"/>
                <a:gd name="T50" fmla="*/ 57 w 309"/>
                <a:gd name="T51" fmla="*/ 124 h 206"/>
                <a:gd name="T52" fmla="*/ 86 w 309"/>
                <a:gd name="T53" fmla="*/ 118 h 206"/>
                <a:gd name="T54" fmla="*/ 73 w 309"/>
                <a:gd name="T55" fmla="*/ 158 h 206"/>
                <a:gd name="T56" fmla="*/ 104 w 309"/>
                <a:gd name="T57" fmla="*/ 126 h 206"/>
                <a:gd name="T58" fmla="*/ 73 w 309"/>
                <a:gd name="T59" fmla="*/ 158 h 206"/>
                <a:gd name="T60" fmla="*/ 110 w 309"/>
                <a:gd name="T61" fmla="*/ 148 h 206"/>
                <a:gd name="T62" fmla="*/ 107 w 309"/>
                <a:gd name="T63" fmla="*/ 174 h 206"/>
                <a:gd name="T64" fmla="*/ 119 w 309"/>
                <a:gd name="T65" fmla="*/ 176 h 206"/>
                <a:gd name="T66" fmla="*/ 140 w 309"/>
                <a:gd name="T67" fmla="*/ 177 h 206"/>
                <a:gd name="T68" fmla="*/ 184 w 309"/>
                <a:gd name="T69" fmla="*/ 184 h 206"/>
                <a:gd name="T70" fmla="*/ 163 w 309"/>
                <a:gd name="T71" fmla="*/ 162 h 206"/>
                <a:gd name="T72" fmla="*/ 156 w 309"/>
                <a:gd name="T73" fmla="*/ 169 h 206"/>
                <a:gd name="T74" fmla="*/ 160 w 309"/>
                <a:gd name="T75" fmla="*/ 193 h 206"/>
                <a:gd name="T76" fmla="*/ 133 w 309"/>
                <a:gd name="T77" fmla="*/ 155 h 206"/>
                <a:gd name="T78" fmla="*/ 112 w 309"/>
                <a:gd name="T79" fmla="*/ 119 h 206"/>
                <a:gd name="T80" fmla="*/ 68 w 309"/>
                <a:gd name="T81" fmla="*/ 98 h 206"/>
                <a:gd name="T82" fmla="*/ 48 w 309"/>
                <a:gd name="T83" fmla="*/ 89 h 206"/>
                <a:gd name="T84" fmla="*/ 121 w 309"/>
                <a:gd name="T85" fmla="*/ 50 h 206"/>
                <a:gd name="T86" fmla="*/ 133 w 309"/>
                <a:gd name="T87" fmla="*/ 53 h 206"/>
                <a:gd name="T88" fmla="*/ 152 w 309"/>
                <a:gd name="T89" fmla="*/ 85 h 206"/>
                <a:gd name="T90" fmla="*/ 153 w 309"/>
                <a:gd name="T91" fmla="*/ 85 h 206"/>
                <a:gd name="T92" fmla="*/ 154 w 309"/>
                <a:gd name="T93" fmla="*/ 84 h 206"/>
                <a:gd name="T94" fmla="*/ 233 w 309"/>
                <a:gd name="T95" fmla="*/ 140 h 206"/>
                <a:gd name="T96" fmla="*/ 206 w 309"/>
                <a:gd name="T97" fmla="*/ 135 h 206"/>
                <a:gd name="T98" fmla="*/ 191 w 309"/>
                <a:gd name="T99" fmla="*/ 120 h 206"/>
                <a:gd name="T100" fmla="*/ 215 w 309"/>
                <a:gd name="T101" fmla="*/ 158 h 206"/>
                <a:gd name="T102" fmla="*/ 176 w 309"/>
                <a:gd name="T103" fmla="*/ 140 h 206"/>
                <a:gd name="T104" fmla="*/ 169 w 309"/>
                <a:gd name="T105" fmla="*/ 147 h 206"/>
                <a:gd name="T106" fmla="*/ 195 w 309"/>
                <a:gd name="T107" fmla="*/ 173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9" h="206">
                  <a:moveTo>
                    <a:pt x="221" y="175"/>
                  </a:moveTo>
                  <a:cubicBezTo>
                    <a:pt x="225" y="171"/>
                    <a:pt x="227" y="166"/>
                    <a:pt x="227" y="162"/>
                  </a:cubicBezTo>
                  <a:cubicBezTo>
                    <a:pt x="231" y="162"/>
                    <a:pt x="236" y="160"/>
                    <a:pt x="239" y="157"/>
                  </a:cubicBezTo>
                  <a:cubicBezTo>
                    <a:pt x="245" y="150"/>
                    <a:pt x="246" y="141"/>
                    <a:pt x="241" y="134"/>
                  </a:cubicBezTo>
                  <a:cubicBezTo>
                    <a:pt x="241" y="134"/>
                    <a:pt x="241" y="133"/>
                    <a:pt x="240" y="133"/>
                  </a:cubicBezTo>
                  <a:cubicBezTo>
                    <a:pt x="236" y="129"/>
                    <a:pt x="236" y="129"/>
                    <a:pt x="236" y="129"/>
                  </a:cubicBezTo>
                  <a:cubicBezTo>
                    <a:pt x="266" y="97"/>
                    <a:pt x="266" y="97"/>
                    <a:pt x="266" y="97"/>
                  </a:cubicBezTo>
                  <a:cubicBezTo>
                    <a:pt x="274" y="105"/>
                    <a:pt x="274" y="105"/>
                    <a:pt x="274" y="105"/>
                  </a:cubicBezTo>
                  <a:cubicBezTo>
                    <a:pt x="276" y="106"/>
                    <a:pt x="279" y="106"/>
                    <a:pt x="281" y="105"/>
                  </a:cubicBezTo>
                  <a:cubicBezTo>
                    <a:pt x="307" y="79"/>
                    <a:pt x="307" y="79"/>
                    <a:pt x="307" y="79"/>
                  </a:cubicBezTo>
                  <a:cubicBezTo>
                    <a:pt x="309" y="77"/>
                    <a:pt x="309" y="73"/>
                    <a:pt x="307" y="71"/>
                  </a:cubicBezTo>
                  <a:cubicBezTo>
                    <a:pt x="240" y="5"/>
                    <a:pt x="240" y="5"/>
                    <a:pt x="240" y="5"/>
                  </a:cubicBezTo>
                  <a:cubicBezTo>
                    <a:pt x="238" y="3"/>
                    <a:pt x="235" y="3"/>
                    <a:pt x="233" y="5"/>
                  </a:cubicBezTo>
                  <a:cubicBezTo>
                    <a:pt x="207" y="31"/>
                    <a:pt x="207" y="31"/>
                    <a:pt x="207" y="31"/>
                  </a:cubicBezTo>
                  <a:cubicBezTo>
                    <a:pt x="205" y="33"/>
                    <a:pt x="205" y="36"/>
                    <a:pt x="207" y="38"/>
                  </a:cubicBezTo>
                  <a:cubicBezTo>
                    <a:pt x="216" y="46"/>
                    <a:pt x="216" y="46"/>
                    <a:pt x="216" y="46"/>
                  </a:cubicBezTo>
                  <a:cubicBezTo>
                    <a:pt x="213" y="48"/>
                    <a:pt x="210" y="49"/>
                    <a:pt x="206" y="49"/>
                  </a:cubicBezTo>
                  <a:cubicBezTo>
                    <a:pt x="202" y="49"/>
                    <a:pt x="198" y="46"/>
                    <a:pt x="195" y="44"/>
                  </a:cubicBezTo>
                  <a:cubicBezTo>
                    <a:pt x="189" y="40"/>
                    <a:pt x="183" y="36"/>
                    <a:pt x="176" y="36"/>
                  </a:cubicBezTo>
                  <a:cubicBezTo>
                    <a:pt x="169" y="36"/>
                    <a:pt x="160" y="37"/>
                    <a:pt x="151" y="41"/>
                  </a:cubicBezTo>
                  <a:cubicBezTo>
                    <a:pt x="148" y="39"/>
                    <a:pt x="140" y="33"/>
                    <a:pt x="130" y="35"/>
                  </a:cubicBezTo>
                  <a:cubicBezTo>
                    <a:pt x="124" y="36"/>
                    <a:pt x="120" y="39"/>
                    <a:pt x="116" y="41"/>
                  </a:cubicBezTo>
                  <a:cubicBezTo>
                    <a:pt x="111" y="44"/>
                    <a:pt x="108" y="46"/>
                    <a:pt x="104" y="46"/>
                  </a:cubicBezTo>
                  <a:cubicBezTo>
                    <a:pt x="100" y="45"/>
                    <a:pt x="97" y="44"/>
                    <a:pt x="94" y="43"/>
                  </a:cubicBezTo>
                  <a:cubicBezTo>
                    <a:pt x="102" y="35"/>
                    <a:pt x="102" y="35"/>
                    <a:pt x="102" y="35"/>
                  </a:cubicBezTo>
                  <a:cubicBezTo>
                    <a:pt x="104" y="33"/>
                    <a:pt x="104" y="30"/>
                    <a:pt x="102" y="28"/>
                  </a:cubicBezTo>
                  <a:cubicBezTo>
                    <a:pt x="76" y="2"/>
                    <a:pt x="76" y="2"/>
                    <a:pt x="76" y="2"/>
                  </a:cubicBezTo>
                  <a:cubicBezTo>
                    <a:pt x="74" y="0"/>
                    <a:pt x="71" y="0"/>
                    <a:pt x="69" y="2"/>
                  </a:cubicBezTo>
                  <a:cubicBezTo>
                    <a:pt x="2" y="68"/>
                    <a:pt x="2" y="68"/>
                    <a:pt x="2" y="68"/>
                  </a:cubicBezTo>
                  <a:cubicBezTo>
                    <a:pt x="0" y="70"/>
                    <a:pt x="0" y="74"/>
                    <a:pt x="2" y="76"/>
                  </a:cubicBezTo>
                  <a:cubicBezTo>
                    <a:pt x="28" y="101"/>
                    <a:pt x="28" y="101"/>
                    <a:pt x="28" y="101"/>
                  </a:cubicBezTo>
                  <a:cubicBezTo>
                    <a:pt x="30" y="103"/>
                    <a:pt x="33" y="103"/>
                    <a:pt x="35" y="101"/>
                  </a:cubicBezTo>
                  <a:cubicBezTo>
                    <a:pt x="41" y="96"/>
                    <a:pt x="41" y="96"/>
                    <a:pt x="41" y="96"/>
                  </a:cubicBezTo>
                  <a:cubicBezTo>
                    <a:pt x="57" y="109"/>
                    <a:pt x="57" y="109"/>
                    <a:pt x="57" y="109"/>
                  </a:cubicBezTo>
                  <a:cubicBezTo>
                    <a:pt x="50" y="116"/>
                    <a:pt x="50" y="116"/>
                    <a:pt x="50" y="116"/>
                  </a:cubicBezTo>
                  <a:cubicBezTo>
                    <a:pt x="43" y="123"/>
                    <a:pt x="43" y="135"/>
                    <a:pt x="50" y="142"/>
                  </a:cubicBezTo>
                  <a:cubicBezTo>
                    <a:pt x="53" y="145"/>
                    <a:pt x="57" y="147"/>
                    <a:pt x="61" y="148"/>
                  </a:cubicBezTo>
                  <a:cubicBezTo>
                    <a:pt x="60" y="154"/>
                    <a:pt x="61" y="160"/>
                    <a:pt x="66" y="165"/>
                  </a:cubicBezTo>
                  <a:cubicBezTo>
                    <a:pt x="71" y="170"/>
                    <a:pt x="77" y="171"/>
                    <a:pt x="83" y="170"/>
                  </a:cubicBezTo>
                  <a:cubicBezTo>
                    <a:pt x="84" y="174"/>
                    <a:pt x="85" y="178"/>
                    <a:pt x="89" y="181"/>
                  </a:cubicBezTo>
                  <a:cubicBezTo>
                    <a:pt x="94" y="186"/>
                    <a:pt x="101" y="188"/>
                    <a:pt x="107" y="186"/>
                  </a:cubicBezTo>
                  <a:cubicBezTo>
                    <a:pt x="108" y="189"/>
                    <a:pt x="110" y="193"/>
                    <a:pt x="113" y="195"/>
                  </a:cubicBezTo>
                  <a:cubicBezTo>
                    <a:pt x="120" y="202"/>
                    <a:pt x="130" y="202"/>
                    <a:pt x="137" y="194"/>
                  </a:cubicBezTo>
                  <a:cubicBezTo>
                    <a:pt x="137" y="194"/>
                    <a:pt x="137" y="194"/>
                    <a:pt x="137" y="194"/>
                  </a:cubicBezTo>
                  <a:cubicBezTo>
                    <a:pt x="142" y="189"/>
                    <a:pt x="142" y="189"/>
                    <a:pt x="142" y="189"/>
                  </a:cubicBezTo>
                  <a:cubicBezTo>
                    <a:pt x="152" y="199"/>
                    <a:pt x="152" y="199"/>
                    <a:pt x="152" y="199"/>
                  </a:cubicBezTo>
                  <a:cubicBezTo>
                    <a:pt x="153" y="200"/>
                    <a:pt x="153" y="200"/>
                    <a:pt x="153" y="200"/>
                  </a:cubicBezTo>
                  <a:cubicBezTo>
                    <a:pt x="153" y="200"/>
                    <a:pt x="153" y="200"/>
                    <a:pt x="153" y="200"/>
                  </a:cubicBezTo>
                  <a:cubicBezTo>
                    <a:pt x="160" y="206"/>
                    <a:pt x="168" y="205"/>
                    <a:pt x="175" y="199"/>
                  </a:cubicBezTo>
                  <a:cubicBezTo>
                    <a:pt x="177" y="197"/>
                    <a:pt x="178" y="195"/>
                    <a:pt x="179" y="192"/>
                  </a:cubicBezTo>
                  <a:cubicBezTo>
                    <a:pt x="186" y="197"/>
                    <a:pt x="195" y="196"/>
                    <a:pt x="201" y="190"/>
                  </a:cubicBezTo>
                  <a:cubicBezTo>
                    <a:pt x="204" y="187"/>
                    <a:pt x="205" y="183"/>
                    <a:pt x="206" y="180"/>
                  </a:cubicBezTo>
                  <a:cubicBezTo>
                    <a:pt x="211" y="180"/>
                    <a:pt x="217" y="179"/>
                    <a:pt x="221" y="175"/>
                  </a:cubicBezTo>
                  <a:close/>
                  <a:moveTo>
                    <a:pt x="237" y="16"/>
                  </a:moveTo>
                  <a:cubicBezTo>
                    <a:pt x="296" y="75"/>
                    <a:pt x="296" y="75"/>
                    <a:pt x="296" y="75"/>
                  </a:cubicBezTo>
                  <a:cubicBezTo>
                    <a:pt x="277" y="94"/>
                    <a:pt x="277" y="94"/>
                    <a:pt x="277" y="94"/>
                  </a:cubicBezTo>
                  <a:cubicBezTo>
                    <a:pt x="218" y="34"/>
                    <a:pt x="218" y="34"/>
                    <a:pt x="218" y="34"/>
                  </a:cubicBezTo>
                  <a:lnTo>
                    <a:pt x="237" y="16"/>
                  </a:lnTo>
                  <a:close/>
                  <a:moveTo>
                    <a:pt x="176" y="46"/>
                  </a:moveTo>
                  <a:cubicBezTo>
                    <a:pt x="180" y="46"/>
                    <a:pt x="184" y="49"/>
                    <a:pt x="189" y="52"/>
                  </a:cubicBezTo>
                  <a:cubicBezTo>
                    <a:pt x="194" y="55"/>
                    <a:pt x="199" y="59"/>
                    <a:pt x="205" y="59"/>
                  </a:cubicBezTo>
                  <a:cubicBezTo>
                    <a:pt x="213" y="60"/>
                    <a:pt x="220" y="56"/>
                    <a:pt x="223" y="53"/>
                  </a:cubicBezTo>
                  <a:cubicBezTo>
                    <a:pt x="259" y="90"/>
                    <a:pt x="259" y="90"/>
                    <a:pt x="259" y="90"/>
                  </a:cubicBezTo>
                  <a:cubicBezTo>
                    <a:pt x="229" y="122"/>
                    <a:pt x="229" y="122"/>
                    <a:pt x="229" y="122"/>
                  </a:cubicBezTo>
                  <a:cubicBezTo>
                    <a:pt x="224" y="117"/>
                    <a:pt x="224" y="117"/>
                    <a:pt x="224" y="117"/>
                  </a:cubicBezTo>
                  <a:cubicBezTo>
                    <a:pt x="177" y="70"/>
                    <a:pt x="177" y="70"/>
                    <a:pt x="177" y="70"/>
                  </a:cubicBezTo>
                  <a:cubicBezTo>
                    <a:pt x="176" y="69"/>
                    <a:pt x="175" y="68"/>
                    <a:pt x="174" y="68"/>
                  </a:cubicBezTo>
                  <a:cubicBezTo>
                    <a:pt x="173" y="68"/>
                    <a:pt x="160" y="68"/>
                    <a:pt x="149" y="76"/>
                  </a:cubicBezTo>
                  <a:cubicBezTo>
                    <a:pt x="144" y="77"/>
                    <a:pt x="140" y="74"/>
                    <a:pt x="138" y="71"/>
                  </a:cubicBezTo>
                  <a:cubicBezTo>
                    <a:pt x="136" y="69"/>
                    <a:pt x="135" y="65"/>
                    <a:pt x="140" y="60"/>
                  </a:cubicBezTo>
                  <a:cubicBezTo>
                    <a:pt x="151" y="48"/>
                    <a:pt x="166" y="46"/>
                    <a:pt x="176" y="46"/>
                  </a:cubicBezTo>
                  <a:close/>
                  <a:moveTo>
                    <a:pt x="32" y="91"/>
                  </a:moveTo>
                  <a:cubicBezTo>
                    <a:pt x="13" y="72"/>
                    <a:pt x="13" y="72"/>
                    <a:pt x="13" y="72"/>
                  </a:cubicBezTo>
                  <a:cubicBezTo>
                    <a:pt x="72" y="13"/>
                    <a:pt x="72" y="13"/>
                    <a:pt x="72" y="13"/>
                  </a:cubicBezTo>
                  <a:cubicBezTo>
                    <a:pt x="91" y="31"/>
                    <a:pt x="91" y="31"/>
                    <a:pt x="91" y="31"/>
                  </a:cubicBezTo>
                  <a:lnTo>
                    <a:pt x="32" y="91"/>
                  </a:lnTo>
                  <a:close/>
                  <a:moveTo>
                    <a:pt x="57" y="135"/>
                  </a:moveTo>
                  <a:cubicBezTo>
                    <a:pt x="54" y="132"/>
                    <a:pt x="54" y="127"/>
                    <a:pt x="57" y="124"/>
                  </a:cubicBezTo>
                  <a:cubicBezTo>
                    <a:pt x="74" y="106"/>
                    <a:pt x="74" y="106"/>
                    <a:pt x="74" y="106"/>
                  </a:cubicBezTo>
                  <a:cubicBezTo>
                    <a:pt x="78" y="104"/>
                    <a:pt x="82" y="104"/>
                    <a:pt x="85" y="107"/>
                  </a:cubicBezTo>
                  <a:cubicBezTo>
                    <a:pt x="88" y="110"/>
                    <a:pt x="89" y="115"/>
                    <a:pt x="86" y="118"/>
                  </a:cubicBezTo>
                  <a:cubicBezTo>
                    <a:pt x="69" y="136"/>
                    <a:pt x="69" y="136"/>
                    <a:pt x="69" y="136"/>
                  </a:cubicBezTo>
                  <a:cubicBezTo>
                    <a:pt x="66" y="139"/>
                    <a:pt x="60" y="139"/>
                    <a:pt x="57" y="135"/>
                  </a:cubicBezTo>
                  <a:close/>
                  <a:moveTo>
                    <a:pt x="73" y="158"/>
                  </a:moveTo>
                  <a:cubicBezTo>
                    <a:pt x="70" y="155"/>
                    <a:pt x="70" y="149"/>
                    <a:pt x="73" y="146"/>
                  </a:cubicBezTo>
                  <a:cubicBezTo>
                    <a:pt x="94" y="125"/>
                    <a:pt x="94" y="125"/>
                    <a:pt x="94" y="125"/>
                  </a:cubicBezTo>
                  <a:cubicBezTo>
                    <a:pt x="97" y="123"/>
                    <a:pt x="101" y="123"/>
                    <a:pt x="104" y="126"/>
                  </a:cubicBezTo>
                  <a:cubicBezTo>
                    <a:pt x="107" y="129"/>
                    <a:pt x="108" y="134"/>
                    <a:pt x="106" y="137"/>
                  </a:cubicBezTo>
                  <a:cubicBezTo>
                    <a:pt x="85" y="158"/>
                    <a:pt x="85" y="158"/>
                    <a:pt x="85" y="158"/>
                  </a:cubicBezTo>
                  <a:cubicBezTo>
                    <a:pt x="82" y="161"/>
                    <a:pt x="76" y="161"/>
                    <a:pt x="73" y="158"/>
                  </a:cubicBezTo>
                  <a:close/>
                  <a:moveTo>
                    <a:pt x="96" y="174"/>
                  </a:moveTo>
                  <a:cubicBezTo>
                    <a:pt x="92" y="170"/>
                    <a:pt x="92" y="165"/>
                    <a:pt x="95" y="162"/>
                  </a:cubicBezTo>
                  <a:cubicBezTo>
                    <a:pt x="110" y="148"/>
                    <a:pt x="110" y="148"/>
                    <a:pt x="110" y="148"/>
                  </a:cubicBezTo>
                  <a:cubicBezTo>
                    <a:pt x="113" y="145"/>
                    <a:pt x="118" y="146"/>
                    <a:pt x="121" y="149"/>
                  </a:cubicBezTo>
                  <a:cubicBezTo>
                    <a:pt x="124" y="152"/>
                    <a:pt x="124" y="156"/>
                    <a:pt x="122" y="159"/>
                  </a:cubicBezTo>
                  <a:cubicBezTo>
                    <a:pt x="107" y="174"/>
                    <a:pt x="107" y="174"/>
                    <a:pt x="107" y="174"/>
                  </a:cubicBezTo>
                  <a:cubicBezTo>
                    <a:pt x="104" y="177"/>
                    <a:pt x="99" y="177"/>
                    <a:pt x="96" y="174"/>
                  </a:cubicBezTo>
                  <a:close/>
                  <a:moveTo>
                    <a:pt x="120" y="188"/>
                  </a:moveTo>
                  <a:cubicBezTo>
                    <a:pt x="116" y="185"/>
                    <a:pt x="116" y="180"/>
                    <a:pt x="119" y="176"/>
                  </a:cubicBezTo>
                  <a:cubicBezTo>
                    <a:pt x="129" y="167"/>
                    <a:pt x="129" y="167"/>
                    <a:pt x="129" y="167"/>
                  </a:cubicBezTo>
                  <a:cubicBezTo>
                    <a:pt x="133" y="164"/>
                    <a:pt x="137" y="165"/>
                    <a:pt x="140" y="168"/>
                  </a:cubicBezTo>
                  <a:cubicBezTo>
                    <a:pt x="143" y="171"/>
                    <a:pt x="142" y="175"/>
                    <a:pt x="140" y="177"/>
                  </a:cubicBezTo>
                  <a:cubicBezTo>
                    <a:pt x="130" y="187"/>
                    <a:pt x="130" y="187"/>
                    <a:pt x="130" y="187"/>
                  </a:cubicBezTo>
                  <a:cubicBezTo>
                    <a:pt x="128" y="190"/>
                    <a:pt x="123" y="192"/>
                    <a:pt x="120" y="188"/>
                  </a:cubicBezTo>
                  <a:close/>
                  <a:moveTo>
                    <a:pt x="184" y="184"/>
                  </a:moveTo>
                  <a:cubicBezTo>
                    <a:pt x="171" y="170"/>
                    <a:pt x="171" y="170"/>
                    <a:pt x="171" y="170"/>
                  </a:cubicBezTo>
                  <a:cubicBezTo>
                    <a:pt x="170" y="170"/>
                    <a:pt x="170" y="170"/>
                    <a:pt x="170" y="170"/>
                  </a:cubicBezTo>
                  <a:cubicBezTo>
                    <a:pt x="163" y="162"/>
                    <a:pt x="163" y="162"/>
                    <a:pt x="163" y="162"/>
                  </a:cubicBezTo>
                  <a:cubicBezTo>
                    <a:pt x="163" y="162"/>
                    <a:pt x="163" y="162"/>
                    <a:pt x="163" y="162"/>
                  </a:cubicBezTo>
                  <a:cubicBezTo>
                    <a:pt x="161" y="160"/>
                    <a:pt x="158" y="160"/>
                    <a:pt x="156" y="162"/>
                  </a:cubicBezTo>
                  <a:cubicBezTo>
                    <a:pt x="154" y="164"/>
                    <a:pt x="154" y="167"/>
                    <a:pt x="156" y="169"/>
                  </a:cubicBezTo>
                  <a:cubicBezTo>
                    <a:pt x="168" y="182"/>
                    <a:pt x="168" y="182"/>
                    <a:pt x="168" y="182"/>
                  </a:cubicBezTo>
                  <a:cubicBezTo>
                    <a:pt x="170" y="185"/>
                    <a:pt x="170" y="189"/>
                    <a:pt x="167" y="192"/>
                  </a:cubicBezTo>
                  <a:cubicBezTo>
                    <a:pt x="165" y="194"/>
                    <a:pt x="163" y="195"/>
                    <a:pt x="160" y="193"/>
                  </a:cubicBezTo>
                  <a:cubicBezTo>
                    <a:pt x="149" y="182"/>
                    <a:pt x="149" y="182"/>
                    <a:pt x="149" y="182"/>
                  </a:cubicBezTo>
                  <a:cubicBezTo>
                    <a:pt x="154" y="175"/>
                    <a:pt x="153" y="167"/>
                    <a:pt x="147" y="161"/>
                  </a:cubicBezTo>
                  <a:cubicBezTo>
                    <a:pt x="143" y="157"/>
                    <a:pt x="138" y="155"/>
                    <a:pt x="133" y="155"/>
                  </a:cubicBezTo>
                  <a:cubicBezTo>
                    <a:pt x="134" y="150"/>
                    <a:pt x="132" y="145"/>
                    <a:pt x="128" y="141"/>
                  </a:cubicBezTo>
                  <a:cubicBezTo>
                    <a:pt x="125" y="138"/>
                    <a:pt x="121" y="137"/>
                    <a:pt x="117" y="136"/>
                  </a:cubicBezTo>
                  <a:cubicBezTo>
                    <a:pt x="118" y="130"/>
                    <a:pt x="116" y="124"/>
                    <a:pt x="112" y="119"/>
                  </a:cubicBezTo>
                  <a:cubicBezTo>
                    <a:pt x="108" y="116"/>
                    <a:pt x="103" y="114"/>
                    <a:pt x="98" y="114"/>
                  </a:cubicBezTo>
                  <a:cubicBezTo>
                    <a:pt x="98" y="109"/>
                    <a:pt x="96" y="104"/>
                    <a:pt x="92" y="100"/>
                  </a:cubicBezTo>
                  <a:cubicBezTo>
                    <a:pt x="86" y="93"/>
                    <a:pt x="75" y="93"/>
                    <a:pt x="68" y="98"/>
                  </a:cubicBezTo>
                  <a:cubicBezTo>
                    <a:pt x="68" y="98"/>
                    <a:pt x="68" y="99"/>
                    <a:pt x="68" y="99"/>
                  </a:cubicBezTo>
                  <a:cubicBezTo>
                    <a:pt x="65" y="102"/>
                    <a:pt x="65" y="102"/>
                    <a:pt x="65" y="102"/>
                  </a:cubicBezTo>
                  <a:cubicBezTo>
                    <a:pt x="48" y="89"/>
                    <a:pt x="48" y="89"/>
                    <a:pt x="48" y="89"/>
                  </a:cubicBezTo>
                  <a:cubicBezTo>
                    <a:pt x="87" y="50"/>
                    <a:pt x="87" y="50"/>
                    <a:pt x="87" y="50"/>
                  </a:cubicBezTo>
                  <a:cubicBezTo>
                    <a:pt x="90" y="52"/>
                    <a:pt x="96" y="55"/>
                    <a:pt x="103" y="56"/>
                  </a:cubicBezTo>
                  <a:cubicBezTo>
                    <a:pt x="110" y="57"/>
                    <a:pt x="116" y="53"/>
                    <a:pt x="121" y="50"/>
                  </a:cubicBezTo>
                  <a:cubicBezTo>
                    <a:pt x="125" y="48"/>
                    <a:pt x="128" y="46"/>
                    <a:pt x="131" y="45"/>
                  </a:cubicBezTo>
                  <a:cubicBezTo>
                    <a:pt x="135" y="44"/>
                    <a:pt x="138" y="45"/>
                    <a:pt x="140" y="46"/>
                  </a:cubicBezTo>
                  <a:cubicBezTo>
                    <a:pt x="138" y="48"/>
                    <a:pt x="135" y="50"/>
                    <a:pt x="133" y="53"/>
                  </a:cubicBezTo>
                  <a:cubicBezTo>
                    <a:pt x="124" y="61"/>
                    <a:pt x="125" y="71"/>
                    <a:pt x="129" y="77"/>
                  </a:cubicBezTo>
                  <a:cubicBezTo>
                    <a:pt x="130" y="78"/>
                    <a:pt x="131" y="79"/>
                    <a:pt x="132" y="80"/>
                  </a:cubicBezTo>
                  <a:cubicBezTo>
                    <a:pt x="137" y="85"/>
                    <a:pt x="145" y="87"/>
                    <a:pt x="152" y="85"/>
                  </a:cubicBezTo>
                  <a:cubicBezTo>
                    <a:pt x="152" y="85"/>
                    <a:pt x="152" y="85"/>
                    <a:pt x="152" y="85"/>
                  </a:cubicBezTo>
                  <a:cubicBezTo>
                    <a:pt x="152" y="85"/>
                    <a:pt x="152" y="85"/>
                    <a:pt x="153" y="85"/>
                  </a:cubicBezTo>
                  <a:cubicBezTo>
                    <a:pt x="153" y="85"/>
                    <a:pt x="153" y="85"/>
                    <a:pt x="153" y="85"/>
                  </a:cubicBezTo>
                  <a:cubicBezTo>
                    <a:pt x="153" y="85"/>
                    <a:pt x="153" y="85"/>
                    <a:pt x="153" y="85"/>
                  </a:cubicBezTo>
                  <a:cubicBezTo>
                    <a:pt x="153" y="84"/>
                    <a:pt x="153" y="84"/>
                    <a:pt x="154" y="84"/>
                  </a:cubicBezTo>
                  <a:cubicBezTo>
                    <a:pt x="154" y="84"/>
                    <a:pt x="154" y="84"/>
                    <a:pt x="154" y="84"/>
                  </a:cubicBezTo>
                  <a:cubicBezTo>
                    <a:pt x="160" y="79"/>
                    <a:pt x="168" y="78"/>
                    <a:pt x="171" y="78"/>
                  </a:cubicBezTo>
                  <a:cubicBezTo>
                    <a:pt x="217" y="124"/>
                    <a:pt x="217" y="124"/>
                    <a:pt x="217" y="124"/>
                  </a:cubicBezTo>
                  <a:cubicBezTo>
                    <a:pt x="233" y="140"/>
                    <a:pt x="233" y="140"/>
                    <a:pt x="233" y="140"/>
                  </a:cubicBezTo>
                  <a:cubicBezTo>
                    <a:pt x="235" y="143"/>
                    <a:pt x="235" y="147"/>
                    <a:pt x="232" y="150"/>
                  </a:cubicBezTo>
                  <a:cubicBezTo>
                    <a:pt x="229" y="152"/>
                    <a:pt x="225" y="153"/>
                    <a:pt x="223" y="151"/>
                  </a:cubicBezTo>
                  <a:cubicBezTo>
                    <a:pt x="206" y="135"/>
                    <a:pt x="206" y="135"/>
                    <a:pt x="206" y="135"/>
                  </a:cubicBezTo>
                  <a:cubicBezTo>
                    <a:pt x="206" y="134"/>
                    <a:pt x="206" y="134"/>
                    <a:pt x="206" y="134"/>
                  </a:cubicBezTo>
                  <a:cubicBezTo>
                    <a:pt x="191" y="120"/>
                    <a:pt x="191" y="120"/>
                    <a:pt x="191" y="120"/>
                  </a:cubicBezTo>
                  <a:cubicBezTo>
                    <a:pt x="191" y="120"/>
                    <a:pt x="191" y="120"/>
                    <a:pt x="191" y="120"/>
                  </a:cubicBezTo>
                  <a:cubicBezTo>
                    <a:pt x="189" y="118"/>
                    <a:pt x="186" y="118"/>
                    <a:pt x="184" y="120"/>
                  </a:cubicBezTo>
                  <a:cubicBezTo>
                    <a:pt x="182" y="122"/>
                    <a:pt x="182" y="125"/>
                    <a:pt x="184" y="127"/>
                  </a:cubicBezTo>
                  <a:cubicBezTo>
                    <a:pt x="215" y="158"/>
                    <a:pt x="215" y="158"/>
                    <a:pt x="215" y="158"/>
                  </a:cubicBezTo>
                  <a:cubicBezTo>
                    <a:pt x="217" y="161"/>
                    <a:pt x="217" y="165"/>
                    <a:pt x="214" y="167"/>
                  </a:cubicBezTo>
                  <a:cubicBezTo>
                    <a:pt x="212" y="170"/>
                    <a:pt x="208" y="170"/>
                    <a:pt x="205" y="168"/>
                  </a:cubicBezTo>
                  <a:cubicBezTo>
                    <a:pt x="176" y="140"/>
                    <a:pt x="176" y="140"/>
                    <a:pt x="176" y="140"/>
                  </a:cubicBezTo>
                  <a:cubicBezTo>
                    <a:pt x="174" y="138"/>
                    <a:pt x="171" y="138"/>
                    <a:pt x="169" y="140"/>
                  </a:cubicBezTo>
                  <a:cubicBezTo>
                    <a:pt x="167" y="142"/>
                    <a:pt x="167" y="146"/>
                    <a:pt x="169" y="147"/>
                  </a:cubicBezTo>
                  <a:cubicBezTo>
                    <a:pt x="169" y="147"/>
                    <a:pt x="169" y="147"/>
                    <a:pt x="169" y="147"/>
                  </a:cubicBezTo>
                  <a:cubicBezTo>
                    <a:pt x="181" y="159"/>
                    <a:pt x="181" y="159"/>
                    <a:pt x="181" y="159"/>
                  </a:cubicBezTo>
                  <a:cubicBezTo>
                    <a:pt x="181" y="159"/>
                    <a:pt x="181" y="159"/>
                    <a:pt x="181" y="159"/>
                  </a:cubicBezTo>
                  <a:cubicBezTo>
                    <a:pt x="195" y="173"/>
                    <a:pt x="195" y="173"/>
                    <a:pt x="195" y="173"/>
                  </a:cubicBezTo>
                  <a:cubicBezTo>
                    <a:pt x="197" y="176"/>
                    <a:pt x="196" y="180"/>
                    <a:pt x="194" y="183"/>
                  </a:cubicBezTo>
                  <a:cubicBezTo>
                    <a:pt x="191" y="185"/>
                    <a:pt x="187" y="186"/>
                    <a:pt x="184" y="1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335" name="Freeform 140"/>
            <p:cNvSpPr>
              <a:spLocks/>
            </p:cNvSpPr>
            <p:nvPr/>
          </p:nvSpPr>
          <p:spPr bwMode="auto">
            <a:xfrm>
              <a:off x="3699" y="3268"/>
              <a:ext cx="20" cy="17"/>
            </a:xfrm>
            <a:custGeom>
              <a:avLst/>
              <a:gdLst>
                <a:gd name="T0" fmla="*/ 3 w 13"/>
                <a:gd name="T1" fmla="*/ 10 h 12"/>
                <a:gd name="T2" fmla="*/ 11 w 13"/>
                <a:gd name="T3" fmla="*/ 10 h 12"/>
                <a:gd name="T4" fmla="*/ 11 w 13"/>
                <a:gd name="T5" fmla="*/ 2 h 12"/>
                <a:gd name="T6" fmla="*/ 3 w 13"/>
                <a:gd name="T7" fmla="*/ 2 h 12"/>
                <a:gd name="T8" fmla="*/ 3 w 13"/>
                <a:gd name="T9" fmla="*/ 10 h 12"/>
              </a:gdLst>
              <a:ahLst/>
              <a:cxnLst>
                <a:cxn ang="0">
                  <a:pos x="T0" y="T1"/>
                </a:cxn>
                <a:cxn ang="0">
                  <a:pos x="T2" y="T3"/>
                </a:cxn>
                <a:cxn ang="0">
                  <a:pos x="T4" y="T5"/>
                </a:cxn>
                <a:cxn ang="0">
                  <a:pos x="T6" y="T7"/>
                </a:cxn>
                <a:cxn ang="0">
                  <a:pos x="T8" y="T9"/>
                </a:cxn>
              </a:cxnLst>
              <a:rect l="0" t="0" r="r" b="b"/>
              <a:pathLst>
                <a:path w="13" h="12">
                  <a:moveTo>
                    <a:pt x="3" y="10"/>
                  </a:moveTo>
                  <a:cubicBezTo>
                    <a:pt x="5" y="12"/>
                    <a:pt x="8" y="12"/>
                    <a:pt x="11" y="10"/>
                  </a:cubicBezTo>
                  <a:cubicBezTo>
                    <a:pt x="13" y="8"/>
                    <a:pt x="13" y="4"/>
                    <a:pt x="11" y="2"/>
                  </a:cubicBezTo>
                  <a:cubicBezTo>
                    <a:pt x="8" y="0"/>
                    <a:pt x="5" y="0"/>
                    <a:pt x="3" y="2"/>
                  </a:cubicBezTo>
                  <a:cubicBezTo>
                    <a:pt x="0" y="4"/>
                    <a:pt x="0" y="8"/>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336" name="Freeform 141"/>
            <p:cNvSpPr>
              <a:spLocks/>
            </p:cNvSpPr>
            <p:nvPr/>
          </p:nvSpPr>
          <p:spPr bwMode="auto">
            <a:xfrm>
              <a:off x="3952" y="3269"/>
              <a:ext cx="18" cy="19"/>
            </a:xfrm>
            <a:custGeom>
              <a:avLst/>
              <a:gdLst>
                <a:gd name="T0" fmla="*/ 10 w 12"/>
                <a:gd name="T1" fmla="*/ 3 h 13"/>
                <a:gd name="T2" fmla="*/ 2 w 12"/>
                <a:gd name="T3" fmla="*/ 3 h 13"/>
                <a:gd name="T4" fmla="*/ 2 w 12"/>
                <a:gd name="T5" fmla="*/ 10 h 13"/>
                <a:gd name="T6" fmla="*/ 10 w 12"/>
                <a:gd name="T7" fmla="*/ 10 h 13"/>
                <a:gd name="T8" fmla="*/ 10 w 12"/>
                <a:gd name="T9" fmla="*/ 3 h 13"/>
              </a:gdLst>
              <a:ahLst/>
              <a:cxnLst>
                <a:cxn ang="0">
                  <a:pos x="T0" y="T1"/>
                </a:cxn>
                <a:cxn ang="0">
                  <a:pos x="T2" y="T3"/>
                </a:cxn>
                <a:cxn ang="0">
                  <a:pos x="T4" y="T5"/>
                </a:cxn>
                <a:cxn ang="0">
                  <a:pos x="T6" y="T7"/>
                </a:cxn>
                <a:cxn ang="0">
                  <a:pos x="T8" y="T9"/>
                </a:cxn>
              </a:cxnLst>
              <a:rect l="0" t="0" r="r" b="b"/>
              <a:pathLst>
                <a:path w="12" h="13">
                  <a:moveTo>
                    <a:pt x="10" y="3"/>
                  </a:moveTo>
                  <a:cubicBezTo>
                    <a:pt x="8" y="0"/>
                    <a:pt x="4" y="0"/>
                    <a:pt x="2" y="3"/>
                  </a:cubicBezTo>
                  <a:cubicBezTo>
                    <a:pt x="0" y="5"/>
                    <a:pt x="0" y="8"/>
                    <a:pt x="2" y="10"/>
                  </a:cubicBezTo>
                  <a:cubicBezTo>
                    <a:pt x="4" y="13"/>
                    <a:pt x="8" y="13"/>
                    <a:pt x="10" y="10"/>
                  </a:cubicBezTo>
                  <a:cubicBezTo>
                    <a:pt x="12" y="8"/>
                    <a:pt x="12" y="5"/>
                    <a:pt x="1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grpSp>
      <p:graphicFrame>
        <p:nvGraphicFramePr>
          <p:cNvPr id="51" name="Diagram 50" descr="SmartArt Graphic"/>
          <p:cNvGraphicFramePr/>
          <p:nvPr/>
        </p:nvGraphicFramePr>
        <p:xfrm>
          <a:off x="6373935" y="2921993"/>
          <a:ext cx="5472204" cy="26174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2" name="Diagram 51" descr="SmartArt Graphic"/>
          <p:cNvGraphicFramePr/>
          <p:nvPr/>
        </p:nvGraphicFramePr>
        <p:xfrm>
          <a:off x="454636" y="2921993"/>
          <a:ext cx="5472204" cy="354854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94784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descr="SmartArt Graphic"/>
          <p:cNvGraphicFramePr/>
          <p:nvPr>
            <p:extLst>
              <p:ext uri="{D42A27DB-BD31-4B8C-83A1-F6EECF244321}">
                <p14:modId xmlns:p14="http://schemas.microsoft.com/office/powerpoint/2010/main" val="3031744899"/>
              </p:ext>
            </p:extLst>
          </p:nvPr>
        </p:nvGraphicFramePr>
        <p:xfrm>
          <a:off x="1062034" y="1717990"/>
          <a:ext cx="11345866" cy="46372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6"/>
          <p:cNvSpPr>
            <a:spLocks noGrp="1"/>
          </p:cNvSpPr>
          <p:nvPr>
            <p:ph type="title"/>
          </p:nvPr>
        </p:nvSpPr>
        <p:spPr>
          <a:xfrm>
            <a:off x="581192" y="729658"/>
            <a:ext cx="11029616" cy="988332"/>
          </a:xfrm>
        </p:spPr>
        <p:txBody>
          <a:bodyPr/>
          <a:lstStyle/>
          <a:p>
            <a:r>
              <a:rPr lang="en-US" dirty="0"/>
              <a:t>Product SWOT Analysis</a:t>
            </a:r>
          </a:p>
        </p:txBody>
      </p:sp>
    </p:spTree>
    <p:extLst>
      <p:ext uri="{BB962C8B-B14F-4D97-AF65-F5344CB8AC3E}">
        <p14:creationId xmlns:p14="http://schemas.microsoft.com/office/powerpoint/2010/main" val="327425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Easy Optical Marketing Tips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91000" y="1676400"/>
            <a:ext cx="4267200" cy="4267200"/>
          </a:xfrm>
        </p:spPr>
      </p:pic>
    </p:spTree>
    <p:extLst>
      <p:ext uri="{BB962C8B-B14F-4D97-AF65-F5344CB8AC3E}">
        <p14:creationId xmlns:p14="http://schemas.microsoft.com/office/powerpoint/2010/main" val="276550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4A7A7-A233-665B-9FDE-1552CAB7441D}"/>
              </a:ext>
            </a:extLst>
          </p:cNvPr>
          <p:cNvSpPr>
            <a:spLocks noGrp="1"/>
          </p:cNvSpPr>
          <p:nvPr>
            <p:ph type="title"/>
          </p:nvPr>
        </p:nvSpPr>
        <p:spPr>
          <a:xfrm>
            <a:off x="1097280" y="263527"/>
            <a:ext cx="10058400" cy="1450757"/>
          </a:xfrm>
        </p:spPr>
        <p:txBody>
          <a:bodyPr/>
          <a:lstStyle/>
          <a:p>
            <a:r>
              <a:rPr lang="en-US" dirty="0"/>
              <a:t>Lecture Outline </a:t>
            </a:r>
          </a:p>
        </p:txBody>
      </p:sp>
      <p:sp>
        <p:nvSpPr>
          <p:cNvPr id="3" name="Content Placeholder 2">
            <a:extLst>
              <a:ext uri="{FF2B5EF4-FFF2-40B4-BE49-F238E27FC236}">
                <a16:creationId xmlns:a16="http://schemas.microsoft.com/office/drawing/2014/main" id="{D18D8FC0-34C6-1C87-830C-CE1DE35D842C}"/>
              </a:ext>
            </a:extLst>
          </p:cNvPr>
          <p:cNvSpPr>
            <a:spLocks noGrp="1"/>
          </p:cNvSpPr>
          <p:nvPr>
            <p:ph idx="1"/>
          </p:nvPr>
        </p:nvSpPr>
        <p:spPr/>
        <p:txBody>
          <a:bodyPr>
            <a:normAutofit/>
          </a:bodyPr>
          <a:lstStyle/>
          <a:p>
            <a:pPr>
              <a:buFont typeface="Wingdings" panose="05000000000000000000" pitchFamily="2" charset="2"/>
              <a:buChar char="q"/>
            </a:pPr>
            <a:r>
              <a:rPr lang="en-US" dirty="0"/>
              <a:t> Introduction </a:t>
            </a:r>
          </a:p>
          <a:p>
            <a:pPr lvl="1">
              <a:buFont typeface="Wingdings" panose="05000000000000000000" pitchFamily="2" charset="2"/>
              <a:buChar char="q"/>
            </a:pPr>
            <a:r>
              <a:rPr lang="en-US" dirty="0"/>
              <a:t>Job satisfaction </a:t>
            </a:r>
          </a:p>
          <a:p>
            <a:pPr lvl="1">
              <a:buFont typeface="Wingdings" panose="05000000000000000000" pitchFamily="2" charset="2"/>
              <a:buChar char="q"/>
            </a:pPr>
            <a:r>
              <a:rPr lang="en-US" dirty="0"/>
              <a:t>Owner or investor </a:t>
            </a:r>
          </a:p>
          <a:p>
            <a:pPr lvl="1">
              <a:buFont typeface="Wingdings" panose="05000000000000000000" pitchFamily="2" charset="2"/>
              <a:buChar char="q"/>
            </a:pPr>
            <a:r>
              <a:rPr lang="en-US" dirty="0"/>
              <a:t>Debt definition </a:t>
            </a:r>
          </a:p>
          <a:p>
            <a:pPr lvl="1">
              <a:buFont typeface="Wingdings" panose="05000000000000000000" pitchFamily="2" charset="2"/>
              <a:buChar char="q"/>
            </a:pPr>
            <a:r>
              <a:rPr lang="en-US" dirty="0"/>
              <a:t>Leese agreement</a:t>
            </a:r>
          </a:p>
          <a:p>
            <a:pPr>
              <a:buFont typeface="Wingdings" panose="05000000000000000000" pitchFamily="2" charset="2"/>
              <a:buChar char="q"/>
            </a:pPr>
            <a:r>
              <a:rPr lang="en-US" dirty="0"/>
              <a:t>Marketing plan</a:t>
            </a:r>
          </a:p>
          <a:p>
            <a:pPr lvl="1">
              <a:buFont typeface="Wingdings" panose="05000000000000000000" pitchFamily="2" charset="2"/>
              <a:buChar char="q"/>
            </a:pPr>
            <a:r>
              <a:rPr lang="en-US" dirty="0"/>
              <a:t>Summary </a:t>
            </a:r>
          </a:p>
          <a:p>
            <a:pPr lvl="1">
              <a:buFont typeface="Wingdings" panose="05000000000000000000" pitchFamily="2" charset="2"/>
              <a:buChar char="q"/>
            </a:pPr>
            <a:r>
              <a:rPr lang="en-US" dirty="0"/>
              <a:t>Product definition</a:t>
            </a:r>
          </a:p>
          <a:p>
            <a:pPr lvl="1">
              <a:buFont typeface="Wingdings" panose="05000000000000000000" pitchFamily="2" charset="2"/>
              <a:buChar char="q"/>
            </a:pPr>
            <a:r>
              <a:rPr lang="en-US" dirty="0"/>
              <a:t> easy optical marketing tips</a:t>
            </a:r>
          </a:p>
          <a:p>
            <a:pPr lvl="1">
              <a:buFont typeface="Wingdings" panose="05000000000000000000" pitchFamily="2" charset="2"/>
              <a:buChar char="q"/>
            </a:pPr>
            <a:r>
              <a:rPr lang="en-US" b="1" dirty="0"/>
              <a:t>Digital marketing strategies </a:t>
            </a:r>
          </a:p>
          <a:p>
            <a:pPr lvl="1">
              <a:buFont typeface="Wingdings" panose="05000000000000000000" pitchFamily="2" charset="2"/>
              <a:buChar char="q"/>
            </a:pPr>
            <a:endParaRPr lang="en-US" dirty="0"/>
          </a:p>
          <a:p>
            <a:pPr lvl="2">
              <a:buFont typeface="Wingdings" panose="05000000000000000000" pitchFamily="2" charset="2"/>
              <a:buChar char="q"/>
            </a:pPr>
            <a:endParaRPr lang="en-US" dirty="0"/>
          </a:p>
          <a:p>
            <a:pPr lvl="1">
              <a:buFont typeface="Wingdings" panose="05000000000000000000" pitchFamily="2" charset="2"/>
              <a:buChar char="q"/>
            </a:pPr>
            <a:endParaRPr lang="en-US" dirty="0"/>
          </a:p>
          <a:p>
            <a:pPr lvl="1">
              <a:buFont typeface="Wingdings" panose="05000000000000000000" pitchFamily="2" charset="2"/>
              <a:buChar char="q"/>
            </a:pPr>
            <a:endParaRPr lang="en-US" dirty="0"/>
          </a:p>
          <a:p>
            <a:pPr lvl="1">
              <a:buFont typeface="Wingdings" panose="05000000000000000000" pitchFamily="2" charset="2"/>
              <a:buChar char="q"/>
            </a:pPr>
            <a:endParaRPr lang="en-US" dirty="0"/>
          </a:p>
          <a:p>
            <a:pPr>
              <a:buFont typeface="Wingdings" panose="05000000000000000000" pitchFamily="2" charset="2"/>
              <a:buChar char="q"/>
            </a:pPr>
            <a:endParaRPr lang="en-US" dirty="0"/>
          </a:p>
          <a:p>
            <a:pPr>
              <a:buFont typeface="Wingdings" panose="05000000000000000000" pitchFamily="2" charset="2"/>
              <a:buChar char="q"/>
            </a:pPr>
            <a:endParaRPr lang="en-US" dirty="0"/>
          </a:p>
          <a:p>
            <a:pPr>
              <a:buFont typeface="Wingdings" panose="05000000000000000000" pitchFamily="2" charset="2"/>
              <a:buChar char="q"/>
            </a:pPr>
            <a:endParaRPr lang="en-US" dirty="0"/>
          </a:p>
        </p:txBody>
      </p:sp>
    </p:spTree>
    <p:extLst>
      <p:ext uri="{BB962C8B-B14F-4D97-AF65-F5344CB8AC3E}">
        <p14:creationId xmlns:p14="http://schemas.microsoft.com/office/powerpoint/2010/main" val="39748727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Sponsorship and Community Involvement</a:t>
            </a:r>
            <a:br>
              <a:rPr lang="en-US" dirty="0"/>
            </a:br>
            <a:endParaRPr lang="en-US" dirty="0"/>
          </a:p>
        </p:txBody>
      </p:sp>
      <p:sp>
        <p:nvSpPr>
          <p:cNvPr id="3" name="Content Placeholder 2"/>
          <p:cNvSpPr>
            <a:spLocks noGrp="1"/>
          </p:cNvSpPr>
          <p:nvPr>
            <p:ph idx="1"/>
          </p:nvPr>
        </p:nvSpPr>
        <p:spPr/>
        <p:txBody>
          <a:bodyPr>
            <a:normAutofit/>
          </a:bodyPr>
          <a:lstStyle/>
          <a:p>
            <a:r>
              <a:rPr lang="en-US" dirty="0"/>
              <a:t>If you're an eyecare practice in a rural area, maintaining a strong sense of community is a great way to build your customer base. Cost effective ways to create this bond and increase word of mouth is sponsoring local events such as a 5k run/walk, hosting educational classes at schools, or even a little league baseball tournament.</a:t>
            </a:r>
          </a:p>
          <a:p>
            <a:endParaRPr lang="en-US" dirty="0"/>
          </a:p>
          <a:p>
            <a:r>
              <a:rPr lang="en-US" dirty="0"/>
              <a:t> The opportunities are nearly endless as any community or charity event going on will be a great way to build positive brand awareness. Also, when you or your staff volunteers at different events, try to keep consistency and increase brand awareness by all wearing shirts with your practice's logo on it.</a:t>
            </a:r>
          </a:p>
        </p:txBody>
      </p:sp>
    </p:spTree>
    <p:extLst>
      <p:ext uri="{BB962C8B-B14F-4D97-AF65-F5344CB8AC3E}">
        <p14:creationId xmlns:p14="http://schemas.microsoft.com/office/powerpoint/2010/main" val="147016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9270" y="394977"/>
            <a:ext cx="6906409" cy="1450757"/>
          </a:xfrm>
        </p:spPr>
        <p:txBody>
          <a:bodyPr>
            <a:normAutofit fontScale="90000"/>
          </a:bodyPr>
          <a:lstStyle/>
          <a:p>
            <a:r>
              <a:rPr lang="en-US" dirty="0"/>
              <a:t>Promotion through Social Media</a:t>
            </a:r>
            <a:br>
              <a:rPr lang="en-US" dirty="0"/>
            </a:br>
            <a:endParaRPr lang="en-US" dirty="0"/>
          </a:p>
        </p:txBody>
      </p:sp>
      <p:sp>
        <p:nvSpPr>
          <p:cNvPr id="3" name="Content Placeholder 2"/>
          <p:cNvSpPr>
            <a:spLocks noGrp="1"/>
          </p:cNvSpPr>
          <p:nvPr>
            <p:ph idx="1"/>
          </p:nvPr>
        </p:nvSpPr>
        <p:spPr>
          <a:xfrm>
            <a:off x="4249270" y="1845734"/>
            <a:ext cx="6906409" cy="4023360"/>
          </a:xfrm>
        </p:spPr>
        <p:txBody>
          <a:bodyPr/>
          <a:lstStyle/>
          <a:p>
            <a:r>
              <a:rPr lang="en-US" sz="2000" dirty="0"/>
              <a:t>Signing up and being active on social media sites like Facebook and Twitter is completely free, other than the time it takes you to post and manage the content on your pages. </a:t>
            </a:r>
          </a:p>
          <a:p>
            <a:endParaRPr lang="en-US" sz="2000" dirty="0"/>
          </a:p>
          <a:p>
            <a:r>
              <a:rPr lang="en-US" sz="2000" dirty="0"/>
              <a:t>Maintaining up-to-date social media pages for your practice is an incredible way to stay connected with current and future customers, and is a great medium for showing some brand personality and having a little fun with your patients! </a:t>
            </a:r>
          </a:p>
        </p:txBody>
      </p:sp>
      <p:pic>
        <p:nvPicPr>
          <p:cNvPr id="4" name="Picture 3">
            <a:extLst>
              <a:ext uri="{FF2B5EF4-FFF2-40B4-BE49-F238E27FC236}">
                <a16:creationId xmlns:a16="http://schemas.microsoft.com/office/drawing/2014/main" id="{7FB604EF-9C44-F797-6DF0-3A9BC54F042C}"/>
              </a:ext>
            </a:extLst>
          </p:cNvPr>
          <p:cNvPicPr>
            <a:picLocks noChangeAspect="1"/>
          </p:cNvPicPr>
          <p:nvPr/>
        </p:nvPicPr>
        <p:blipFill>
          <a:blip r:embed="rId3"/>
          <a:stretch>
            <a:fillRect/>
          </a:stretch>
        </p:blipFill>
        <p:spPr>
          <a:xfrm>
            <a:off x="0" y="0"/>
            <a:ext cx="4230625" cy="6858000"/>
          </a:xfrm>
          <a:prstGeom prst="rect">
            <a:avLst/>
          </a:prstGeom>
        </p:spPr>
      </p:pic>
    </p:spTree>
    <p:extLst>
      <p:ext uri="{BB962C8B-B14F-4D97-AF65-F5344CB8AC3E}">
        <p14:creationId xmlns:p14="http://schemas.microsoft.com/office/powerpoint/2010/main" val="69721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Word of Mouth</a:t>
            </a:r>
            <a:br>
              <a:rPr lang="en-US" dirty="0"/>
            </a:br>
            <a:endParaRPr lang="en-US" dirty="0"/>
          </a:p>
        </p:txBody>
      </p:sp>
      <p:sp>
        <p:nvSpPr>
          <p:cNvPr id="3" name="Content Placeholder 2"/>
          <p:cNvSpPr>
            <a:spLocks noGrp="1"/>
          </p:cNvSpPr>
          <p:nvPr>
            <p:ph idx="1"/>
          </p:nvPr>
        </p:nvSpPr>
        <p:spPr/>
        <p:txBody>
          <a:bodyPr>
            <a:normAutofit/>
          </a:bodyPr>
          <a:lstStyle/>
          <a:p>
            <a:r>
              <a:rPr lang="en-US" sz="2000" dirty="0"/>
              <a:t>Your current patients may be the most powerful marketing tool you have in your arsenal. If your practice is struggling, make your current patients the primary focus of your initial marketing efforts.</a:t>
            </a:r>
          </a:p>
          <a:p>
            <a:endParaRPr lang="en-US" sz="2000" dirty="0"/>
          </a:p>
          <a:p>
            <a:r>
              <a:rPr lang="en-US" sz="2000" dirty="0"/>
              <a:t> If you treat your current patients right, their recommendations to family and friends may do more to build your practice than you could ever do on your own. </a:t>
            </a:r>
          </a:p>
          <a:p>
            <a:endParaRPr lang="en-US" sz="2000" dirty="0"/>
          </a:p>
          <a:p>
            <a:r>
              <a:rPr lang="en-US" sz="2000" dirty="0"/>
              <a:t>There are ways to keep track, and reward, the patients who generate word of mouth referrals for your brand, such as a questionnaire on any new patient's visit. Sending gifts to patients who refer, say 3 or more, is a great way to show your appreciation to them. </a:t>
            </a:r>
          </a:p>
          <a:p>
            <a:endParaRPr lang="en-US" sz="2000" dirty="0"/>
          </a:p>
        </p:txBody>
      </p:sp>
    </p:spTree>
    <p:extLst>
      <p:ext uri="{BB962C8B-B14F-4D97-AF65-F5344CB8AC3E}">
        <p14:creationId xmlns:p14="http://schemas.microsoft.com/office/powerpoint/2010/main" val="392007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Outreach Programs</a:t>
            </a:r>
            <a:br>
              <a:rPr lang="en-US" dirty="0"/>
            </a:br>
            <a:endParaRPr lang="en-US" dirty="0"/>
          </a:p>
        </p:txBody>
      </p:sp>
      <p:sp>
        <p:nvSpPr>
          <p:cNvPr id="3" name="Content Placeholder 2"/>
          <p:cNvSpPr>
            <a:spLocks noGrp="1"/>
          </p:cNvSpPr>
          <p:nvPr>
            <p:ph idx="1"/>
          </p:nvPr>
        </p:nvSpPr>
        <p:spPr/>
        <p:txBody>
          <a:bodyPr/>
          <a:lstStyle/>
          <a:p>
            <a:r>
              <a:rPr lang="en-US" sz="2000" dirty="0"/>
              <a:t>Senior centers, assisted living facilities, and retirement homes are places where you can speak and provide practical health information on cataracts, glaucoma, and other common age-related eye complications that senior patients experience.</a:t>
            </a:r>
          </a:p>
          <a:p>
            <a:endParaRPr lang="en-US" sz="2000" dirty="0"/>
          </a:p>
          <a:p>
            <a:r>
              <a:rPr lang="en-US" sz="2000" dirty="0"/>
              <a:t> Creating an outreach program with the senior audience will again get you further involved with your local community, and help create brand awareness for an audience who isn’t online or as tech-savvy as most other generations.</a:t>
            </a:r>
          </a:p>
        </p:txBody>
      </p:sp>
    </p:spTree>
    <p:extLst>
      <p:ext uri="{BB962C8B-B14F-4D97-AF65-F5344CB8AC3E}">
        <p14:creationId xmlns:p14="http://schemas.microsoft.com/office/powerpoint/2010/main" val="91472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ltLang="en-US" dirty="0"/>
              <a:t>Positioning</a:t>
            </a:r>
          </a:p>
        </p:txBody>
      </p:sp>
      <p:sp>
        <p:nvSpPr>
          <p:cNvPr id="28675" name="Rectangle 3"/>
          <p:cNvSpPr>
            <a:spLocks noGrp="1" noChangeArrowheads="1"/>
          </p:cNvSpPr>
          <p:nvPr>
            <p:ph idx="1"/>
          </p:nvPr>
        </p:nvSpPr>
        <p:spPr/>
        <p:txBody>
          <a:bodyPr/>
          <a:lstStyle/>
          <a:p>
            <a:r>
              <a:rPr lang="en-US" altLang="en-US" dirty="0"/>
              <a:t>Positioning of product or service</a:t>
            </a:r>
          </a:p>
          <a:p>
            <a:pPr lvl="1"/>
            <a:r>
              <a:rPr lang="en-US" altLang="en-US" dirty="0"/>
              <a:t>Statement that distinctly defines the product in its market and against its competition over time</a:t>
            </a:r>
          </a:p>
          <a:p>
            <a:r>
              <a:rPr lang="en-US" altLang="en-US" dirty="0"/>
              <a:t>Consumer promise</a:t>
            </a:r>
          </a:p>
          <a:p>
            <a:pPr lvl="1"/>
            <a:r>
              <a:rPr lang="en-US" altLang="en-US" dirty="0"/>
              <a:t>Statement summarizing the benefit of the product or service to the consumer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randombar(horizontal)">
                                      <p:cBhvr>
                                        <p:cTn id="7" dur="5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ltLang="en-US" dirty="0"/>
              <a:t>Communication Strategies</a:t>
            </a:r>
          </a:p>
        </p:txBody>
      </p:sp>
      <p:sp>
        <p:nvSpPr>
          <p:cNvPr id="31747" name="Rectangle 3"/>
          <p:cNvSpPr>
            <a:spLocks noGrp="1" noChangeArrowheads="1"/>
          </p:cNvSpPr>
          <p:nvPr>
            <p:ph idx="1"/>
          </p:nvPr>
        </p:nvSpPr>
        <p:spPr/>
        <p:txBody>
          <a:bodyPr/>
          <a:lstStyle/>
          <a:p>
            <a:r>
              <a:rPr lang="en-US" altLang="en-US" dirty="0"/>
              <a:t>Messaging by audience</a:t>
            </a:r>
          </a:p>
          <a:p>
            <a:r>
              <a:rPr lang="en-US" altLang="en-US" dirty="0"/>
              <a:t>Target consumer demographics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1746"/>
                                        </p:tgtEl>
                                        <p:attrNameLst>
                                          <p:attrName>style.visibility</p:attrName>
                                        </p:attrNameLst>
                                      </p:cBhvr>
                                      <p:to>
                                        <p:strVal val="visible"/>
                                      </p:to>
                                    </p:set>
                                    <p:animEffect transition="in" filter="wheel(1)">
                                      <p:cBhvr>
                                        <p:cTn id="7" dur="2000"/>
                                        <p:tgtEl>
                                          <p:spTgt spid="3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title="Decorative"/>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l="53" r="53"/>
          <a:stretch/>
        </p:blipFill>
        <p:spPr/>
      </p:pic>
      <p:sp>
        <p:nvSpPr>
          <p:cNvPr id="5" name="Title 4">
            <a:extLst>
              <a:ext uri="{FF2B5EF4-FFF2-40B4-BE49-F238E27FC236}">
                <a16:creationId xmlns:a16="http://schemas.microsoft.com/office/drawing/2014/main" id="{44A0257C-3D98-4E46-86D3-1B752C8374C9}"/>
              </a:ext>
            </a:extLst>
          </p:cNvPr>
          <p:cNvSpPr>
            <a:spLocks noGrp="1"/>
          </p:cNvSpPr>
          <p:nvPr>
            <p:ph type="title"/>
          </p:nvPr>
        </p:nvSpPr>
        <p:spPr/>
        <p:txBody>
          <a:bodyPr>
            <a:normAutofit/>
          </a:bodyPr>
          <a:lstStyle/>
          <a:p>
            <a:r>
              <a:rPr lang="en-US" altLang="en-US" dirty="0"/>
              <a:t>Public Relations</a:t>
            </a:r>
            <a:endParaRPr lang="en-US" dirty="0"/>
          </a:p>
        </p:txBody>
      </p:sp>
      <p:sp>
        <p:nvSpPr>
          <p:cNvPr id="7" name="Text Placeholder 6">
            <a:extLst>
              <a:ext uri="{FF2B5EF4-FFF2-40B4-BE49-F238E27FC236}">
                <a16:creationId xmlns:a16="http://schemas.microsoft.com/office/drawing/2014/main" id="{A07FC37E-9058-4ED1-8333-F003F720C943}"/>
              </a:ext>
            </a:extLst>
          </p:cNvPr>
          <p:cNvSpPr>
            <a:spLocks noGrp="1"/>
          </p:cNvSpPr>
          <p:nvPr>
            <p:ph type="body" sz="quarter" idx="12"/>
          </p:nvPr>
        </p:nvSpPr>
        <p:spPr/>
        <p:txBody>
          <a:bodyPr/>
          <a:lstStyle/>
          <a:p>
            <a:r>
              <a:rPr lang="en-US" altLang="en-US" dirty="0"/>
              <a:t>Advertising</a:t>
            </a:r>
            <a:endParaRPr lang="en-US" dirty="0"/>
          </a:p>
        </p:txBody>
      </p:sp>
      <p:sp>
        <p:nvSpPr>
          <p:cNvPr id="8" name="Text Placeholder 7">
            <a:extLst>
              <a:ext uri="{FF2B5EF4-FFF2-40B4-BE49-F238E27FC236}">
                <a16:creationId xmlns:a16="http://schemas.microsoft.com/office/drawing/2014/main" id="{8DB1292A-975D-418D-86AF-8C3CD2A23AC3}"/>
              </a:ext>
            </a:extLst>
          </p:cNvPr>
          <p:cNvSpPr>
            <a:spLocks noGrp="1"/>
          </p:cNvSpPr>
          <p:nvPr>
            <p:ph type="body" sz="quarter" idx="15"/>
          </p:nvPr>
        </p:nvSpPr>
        <p:spPr/>
        <p:txBody>
          <a:bodyPr/>
          <a:lstStyle/>
          <a:p>
            <a:r>
              <a:rPr lang="en-US" altLang="en-US" dirty="0"/>
              <a:t>Strategy &amp; execution</a:t>
            </a:r>
          </a:p>
          <a:p>
            <a:pPr lvl="1"/>
            <a:r>
              <a:rPr lang="en-US" altLang="en-US" dirty="0"/>
              <a:t>Overview of strategy</a:t>
            </a:r>
          </a:p>
          <a:p>
            <a:pPr lvl="1"/>
            <a:r>
              <a:rPr lang="en-US" altLang="en-US" dirty="0"/>
              <a:t>Overview of media &amp; timing</a:t>
            </a:r>
          </a:p>
          <a:p>
            <a:pPr lvl="1"/>
            <a:r>
              <a:rPr lang="en-US" altLang="en-US" dirty="0"/>
              <a:t>Overview of ad spending</a:t>
            </a:r>
          </a:p>
          <a:p>
            <a:r>
              <a:rPr lang="en-US" dirty="0"/>
              <a:t>. </a:t>
            </a:r>
          </a:p>
        </p:txBody>
      </p:sp>
      <p:sp>
        <p:nvSpPr>
          <p:cNvPr id="9" name="Text Placeholder 8"/>
          <p:cNvSpPr>
            <a:spLocks noGrp="1"/>
          </p:cNvSpPr>
          <p:nvPr>
            <p:ph type="body" sz="quarter" idx="16"/>
          </p:nvPr>
        </p:nvSpPr>
        <p:spPr/>
        <p:txBody>
          <a:bodyPr>
            <a:normAutofit/>
          </a:bodyPr>
          <a:lstStyle/>
          <a:p>
            <a:r>
              <a:rPr lang="en-US" altLang="en-US" dirty="0"/>
              <a:t>Strategy &amp; execution</a:t>
            </a:r>
          </a:p>
          <a:p>
            <a:pPr lvl="1"/>
            <a:r>
              <a:rPr lang="en-US" altLang="en-US" dirty="0"/>
              <a:t>PR strategies</a:t>
            </a:r>
          </a:p>
          <a:p>
            <a:pPr lvl="1"/>
            <a:r>
              <a:rPr lang="en-US" altLang="en-US" dirty="0"/>
              <a:t>PR plan highlights</a:t>
            </a:r>
          </a:p>
          <a:p>
            <a:pPr lvl="1"/>
            <a:r>
              <a:rPr lang="en-US" altLang="en-US" dirty="0"/>
              <a:t>Have back-up PR plan, including editorial calendars, speaking engagements, conference schedules, etc.</a:t>
            </a:r>
            <a:endParaRPr lang="en-US" dirty="0"/>
          </a:p>
        </p:txBody>
      </p:sp>
    </p:spTree>
    <p:extLst>
      <p:ext uri="{BB962C8B-B14F-4D97-AF65-F5344CB8AC3E}">
        <p14:creationId xmlns:p14="http://schemas.microsoft.com/office/powerpoint/2010/main" val="106672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heel(1)">
                                      <p:cBhvr>
                                        <p:cTn id="11"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515151"/>
        </a:solidFill>
        <a:effectLst/>
      </p:bgPr>
    </p:bg>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BBE095B8-8844-EDBC-445E-A580313017C2}"/>
              </a:ext>
            </a:extLst>
          </p:cNvPr>
          <p:cNvPicPr>
            <a:picLocks noGrp="1" noChangeAspect="1"/>
          </p:cNvPicPr>
          <p:nvPr>
            <p:ph type="pic" idx="1"/>
          </p:nvPr>
        </p:nvPicPr>
        <p:blipFill rotWithShape="1">
          <a:blip r:embed="rId2"/>
          <a:srcRect t="21460" b="21460"/>
          <a:stretch/>
        </p:blipFill>
        <p:spPr>
          <a:xfrm>
            <a:off x="0" y="0"/>
            <a:ext cx="12249905" cy="5056066"/>
          </a:xfrm>
          <a:prstGeom prst="rect">
            <a:avLst/>
          </a:prstGeom>
        </p:spPr>
      </p:pic>
      <p:sp>
        <p:nvSpPr>
          <p:cNvPr id="36866" name="Rectangle 2"/>
          <p:cNvSpPr>
            <a:spLocks noGrp="1" noChangeArrowheads="1"/>
          </p:cNvSpPr>
          <p:nvPr>
            <p:ph type="title"/>
          </p:nvPr>
        </p:nvSpPr>
        <p:spPr>
          <a:xfrm>
            <a:off x="0" y="4628277"/>
            <a:ext cx="12192000" cy="1146771"/>
          </a:xfrm>
          <a:solidFill>
            <a:schemeClr val="bg1"/>
          </a:solidFill>
        </p:spPr>
        <p:txBody>
          <a:bodyPr/>
          <a:lstStyle/>
          <a:p>
            <a:r>
              <a:rPr lang="en-US" altLang="en-US" dirty="0">
                <a:solidFill>
                  <a:schemeClr val="tx1"/>
                </a:solidFill>
              </a:rPr>
              <a:t>Example of advertising</a:t>
            </a:r>
          </a:p>
        </p:txBody>
      </p:sp>
      <p:sp>
        <p:nvSpPr>
          <p:cNvPr id="4" name="Text Placeholder 3">
            <a:extLst>
              <a:ext uri="{FF2B5EF4-FFF2-40B4-BE49-F238E27FC236}">
                <a16:creationId xmlns:a16="http://schemas.microsoft.com/office/drawing/2014/main" id="{8D697AB4-4D67-1E8D-9A33-C75DE47E7604}"/>
              </a:ext>
            </a:extLst>
          </p:cNvPr>
          <p:cNvSpPr>
            <a:spLocks noGrp="1"/>
          </p:cNvSpPr>
          <p:nvPr>
            <p:ph type="body" sz="half" idx="2"/>
          </p:nvPr>
        </p:nvSpPr>
        <p:spPr/>
        <p:txBody>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solidFill>
            <a:schemeClr val="bg2">
              <a:lumMod val="25000"/>
            </a:schemeClr>
          </a:solidFill>
        </p:spPr>
        <p:txBody>
          <a:bodyPr/>
          <a:lstStyle/>
          <a:p>
            <a:r>
              <a:rPr lang="en-US" altLang="en-US" dirty="0">
                <a:solidFill>
                  <a:schemeClr val="bg1"/>
                </a:solidFill>
              </a:rPr>
              <a:t>Pricing</a:t>
            </a:r>
          </a:p>
        </p:txBody>
      </p:sp>
      <p:sp>
        <p:nvSpPr>
          <p:cNvPr id="38915" name="Rectangle 3"/>
          <p:cNvSpPr>
            <a:spLocks noGrp="1" noChangeArrowheads="1"/>
          </p:cNvSpPr>
          <p:nvPr>
            <p:ph idx="1"/>
          </p:nvPr>
        </p:nvSpPr>
        <p:spPr/>
        <p:txBody>
          <a:bodyPr/>
          <a:lstStyle/>
          <a:p>
            <a:r>
              <a:rPr lang="en-US" altLang="en-US" dirty="0"/>
              <a:t>Pricing</a:t>
            </a:r>
          </a:p>
          <a:p>
            <a:pPr lvl="1"/>
            <a:r>
              <a:rPr lang="en-US" altLang="en-US" dirty="0"/>
              <a:t>Summarize specific pricing or pricing strategies</a:t>
            </a:r>
          </a:p>
          <a:p>
            <a:pPr lvl="1"/>
            <a:r>
              <a:rPr lang="en-US" altLang="en-US" dirty="0"/>
              <a:t>Compare to similar products</a:t>
            </a:r>
          </a:p>
          <a:p>
            <a:r>
              <a:rPr lang="en-US" altLang="en-US" dirty="0"/>
              <a:t>Policies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6520" y="2536422"/>
            <a:ext cx="4648200" cy="33326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500" fill="hold"/>
                                        <p:tgtEl>
                                          <p:spTgt spid="38914"/>
                                        </p:tgtEl>
                                        <p:attrNameLst>
                                          <p:attrName>style.color</p:attrName>
                                        </p:attrNameLst>
                                      </p:cBhvr>
                                      <p:to>
                                        <a:schemeClr val="accent2"/>
                                      </p:to>
                                    </p:animClr>
                                    <p:animClr clrSpc="rgb" dir="cw">
                                      <p:cBhvr>
                                        <p:cTn id="7" dur="500" fill="hold"/>
                                        <p:tgtEl>
                                          <p:spTgt spid="38914"/>
                                        </p:tgtEl>
                                        <p:attrNameLst>
                                          <p:attrName>fillcolor</p:attrName>
                                        </p:attrNameLst>
                                      </p:cBhvr>
                                      <p:to>
                                        <a:schemeClr val="accent2"/>
                                      </p:to>
                                    </p:animClr>
                                    <p:set>
                                      <p:cBhvr>
                                        <p:cTn id="8" dur="500" fill="hold"/>
                                        <p:tgtEl>
                                          <p:spTgt spid="38914"/>
                                        </p:tgtEl>
                                        <p:attrNameLst>
                                          <p:attrName>fill.type</p:attrName>
                                        </p:attrNameLst>
                                      </p:cBhvr>
                                      <p:to>
                                        <p:strVal val="solid"/>
                                      </p:to>
                                    </p:set>
                                    <p:set>
                                      <p:cBhvr>
                                        <p:cTn id="9" dur="500" fill="hold"/>
                                        <p:tgtEl>
                                          <p:spTgt spid="389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Placeholder 27" descr="coworkers collaborating over computer screen"/>
          <p:cNvPicPr>
            <a:picLocks noGrp="1" noChangeAspect="1"/>
          </p:cNvPicPr>
          <p:nvPr>
            <p:ph type="pic" sz="quarter" idx="13"/>
          </p:nvPr>
        </p:nvPicPr>
        <p:blipFill rotWithShape="1">
          <a:blip r:embed="rId3" cstate="print">
            <a:duotone>
              <a:prstClr val="black"/>
              <a:schemeClr val="tx2">
                <a:tint val="45000"/>
                <a:satMod val="400000"/>
              </a:schemeClr>
            </a:duotone>
            <a:extLst>
              <a:ext uri="{28A0092B-C50C-407E-A947-70E740481C1C}">
                <a14:useLocalDpi xmlns:a14="http://schemas.microsoft.com/office/drawing/2010/main" val="0"/>
              </a:ext>
            </a:extLst>
          </a:blip>
          <a:srcRect/>
          <a:stretch/>
        </p:blipFill>
        <p:spPr/>
      </p:pic>
      <p:sp>
        <p:nvSpPr>
          <p:cNvPr id="3" name="Title 2"/>
          <p:cNvSpPr>
            <a:spLocks noGrp="1"/>
          </p:cNvSpPr>
          <p:nvPr>
            <p:ph type="title"/>
          </p:nvPr>
        </p:nvSpPr>
        <p:spPr/>
        <p:txBody>
          <a:bodyPr/>
          <a:lstStyle/>
          <a:p>
            <a:r>
              <a:rPr lang="en-US" dirty="0"/>
              <a:t>Product Pricing</a:t>
            </a:r>
          </a:p>
        </p:txBody>
      </p:sp>
      <p:grpSp>
        <p:nvGrpSpPr>
          <p:cNvPr id="17" name="Group 16" descr="chart">
            <a:extLst>
              <a:ext uri="{FF2B5EF4-FFF2-40B4-BE49-F238E27FC236}">
                <a16:creationId xmlns:a16="http://schemas.microsoft.com/office/drawing/2014/main" id="{045EBDF3-1D85-45E8-AA26-BA8A32F5115F}"/>
              </a:ext>
            </a:extLst>
          </p:cNvPr>
          <p:cNvGrpSpPr/>
          <p:nvPr/>
        </p:nvGrpSpPr>
        <p:grpSpPr>
          <a:xfrm>
            <a:off x="4749668" y="1795209"/>
            <a:ext cx="7017228" cy="4626118"/>
            <a:chOff x="1345324" y="1785665"/>
            <a:chExt cx="7017228" cy="4626118"/>
          </a:xfrm>
        </p:grpSpPr>
        <p:sp>
          <p:nvSpPr>
            <p:cNvPr id="18" name="Down Arrow 4">
              <a:extLst>
                <a:ext uri="{FF2B5EF4-FFF2-40B4-BE49-F238E27FC236}">
                  <a16:creationId xmlns:a16="http://schemas.microsoft.com/office/drawing/2014/main" id="{8D682C87-2761-45D4-BCF8-1975E012D37B}"/>
                </a:ext>
              </a:extLst>
            </p:cNvPr>
            <p:cNvSpPr/>
            <p:nvPr/>
          </p:nvSpPr>
          <p:spPr>
            <a:xfrm rot="10800000">
              <a:off x="2430780" y="2315688"/>
              <a:ext cx="304800" cy="3442730"/>
            </a:xfrm>
            <a:prstGeom prst="downArrow">
              <a:avLst>
                <a:gd name="adj1" fmla="val 48350"/>
                <a:gd name="adj2" fmla="val 7553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Arial" panose="020B0604020202020204" pitchFamily="34" charset="0"/>
              </a:endParaRPr>
            </a:p>
          </p:txBody>
        </p:sp>
        <p:sp>
          <p:nvSpPr>
            <p:cNvPr id="19" name="TextBox 18">
              <a:extLst>
                <a:ext uri="{FF2B5EF4-FFF2-40B4-BE49-F238E27FC236}">
                  <a16:creationId xmlns:a16="http://schemas.microsoft.com/office/drawing/2014/main" id="{F41ABE8F-041A-4328-814F-EB8344566490}"/>
                </a:ext>
              </a:extLst>
            </p:cNvPr>
            <p:cNvSpPr txBox="1"/>
            <p:nvPr/>
          </p:nvSpPr>
          <p:spPr>
            <a:xfrm>
              <a:off x="1345324" y="2993746"/>
              <a:ext cx="1168576" cy="5770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65000"/>
                    </a:prstClr>
                  </a:solidFill>
                  <a:effectLst/>
                  <a:uLnTx/>
                  <a:uFillTx/>
                  <a:latin typeface="Gill Sans MT" panose="020B0502020104020203"/>
                  <a:ea typeface="+mn-ea"/>
                  <a:cs typeface="Arial" panose="020B0604020202020204" pitchFamily="34" charset="0"/>
                </a:rPr>
                <a:t>CUSTOMER VALUE-BASED PRICING</a:t>
              </a:r>
            </a:p>
          </p:txBody>
        </p:sp>
        <p:sp>
          <p:nvSpPr>
            <p:cNvPr id="20" name="TextBox 19">
              <a:extLst>
                <a:ext uri="{FF2B5EF4-FFF2-40B4-BE49-F238E27FC236}">
                  <a16:creationId xmlns:a16="http://schemas.microsoft.com/office/drawing/2014/main" id="{952D4A2F-E0DB-49F3-A8E2-AFE5ABE9B7A2}"/>
                </a:ext>
              </a:extLst>
            </p:cNvPr>
            <p:cNvSpPr txBox="1"/>
            <p:nvPr/>
          </p:nvSpPr>
          <p:spPr>
            <a:xfrm>
              <a:off x="1345324" y="4064231"/>
              <a:ext cx="1168576"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65000"/>
                    </a:prstClr>
                  </a:solidFill>
                  <a:effectLst/>
                  <a:uLnTx/>
                  <a:uFillTx/>
                  <a:latin typeface="Gill Sans MT" panose="020B0502020104020203"/>
                  <a:ea typeface="+mn-ea"/>
                  <a:cs typeface="Arial" panose="020B0604020202020204" pitchFamily="34" charset="0"/>
                </a:rPr>
                <a:t>COMPETITION BASED PRICING</a:t>
              </a:r>
            </a:p>
          </p:txBody>
        </p:sp>
        <p:sp>
          <p:nvSpPr>
            <p:cNvPr id="21" name="TextBox 20">
              <a:extLst>
                <a:ext uri="{FF2B5EF4-FFF2-40B4-BE49-F238E27FC236}">
                  <a16:creationId xmlns:a16="http://schemas.microsoft.com/office/drawing/2014/main" id="{6E70D862-4833-4AB6-9ED0-A9C818FF3C8B}"/>
                </a:ext>
              </a:extLst>
            </p:cNvPr>
            <p:cNvSpPr txBox="1"/>
            <p:nvPr/>
          </p:nvSpPr>
          <p:spPr>
            <a:xfrm>
              <a:off x="1345324" y="5111949"/>
              <a:ext cx="116857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65000"/>
                    </a:prstClr>
                  </a:solidFill>
                  <a:effectLst/>
                  <a:uLnTx/>
                  <a:uFillTx/>
                  <a:latin typeface="Gill Sans MT" panose="020B0502020104020203"/>
                  <a:ea typeface="+mn-ea"/>
                  <a:cs typeface="Arial" panose="020B0604020202020204" pitchFamily="34" charset="0"/>
                </a:rPr>
                <a:t>COST-BASED PRICING</a:t>
              </a:r>
            </a:p>
          </p:txBody>
        </p:sp>
        <p:sp>
          <p:nvSpPr>
            <p:cNvPr id="22" name="TextBox 21">
              <a:extLst>
                <a:ext uri="{FF2B5EF4-FFF2-40B4-BE49-F238E27FC236}">
                  <a16:creationId xmlns:a16="http://schemas.microsoft.com/office/drawing/2014/main" id="{8E72E5F6-1D9B-4642-A244-7A9591A05862}"/>
                </a:ext>
              </a:extLst>
            </p:cNvPr>
            <p:cNvSpPr txBox="1"/>
            <p:nvPr/>
          </p:nvSpPr>
          <p:spPr>
            <a:xfrm>
              <a:off x="3171820" y="6150173"/>
              <a:ext cx="817012"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65000"/>
                    </a:prstClr>
                  </a:solidFill>
                  <a:effectLst/>
                  <a:uLnTx/>
                  <a:uFillTx/>
                  <a:latin typeface="Gill Sans MT" panose="020B0502020104020203"/>
                  <a:ea typeface="+mn-ea"/>
                  <a:cs typeface="Arial" panose="020B0604020202020204" pitchFamily="34" charset="0"/>
                </a:rPr>
                <a:t>WEAK</a:t>
              </a:r>
            </a:p>
          </p:txBody>
        </p:sp>
        <p:sp>
          <p:nvSpPr>
            <p:cNvPr id="23" name="TextBox 22">
              <a:extLst>
                <a:ext uri="{FF2B5EF4-FFF2-40B4-BE49-F238E27FC236}">
                  <a16:creationId xmlns:a16="http://schemas.microsoft.com/office/drawing/2014/main" id="{8F789BBD-3D87-47A9-BDFC-EC7C620A2E26}"/>
                </a:ext>
              </a:extLst>
            </p:cNvPr>
            <p:cNvSpPr txBox="1"/>
            <p:nvPr/>
          </p:nvSpPr>
          <p:spPr>
            <a:xfrm>
              <a:off x="4549859" y="6150173"/>
              <a:ext cx="817012"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65000"/>
                    </a:prstClr>
                  </a:solidFill>
                  <a:effectLst/>
                  <a:uLnTx/>
                  <a:uFillTx/>
                  <a:latin typeface="Gill Sans MT" panose="020B0502020104020203"/>
                  <a:ea typeface="+mn-ea"/>
                  <a:cs typeface="Arial" panose="020B0604020202020204" pitchFamily="34" charset="0"/>
                </a:rPr>
                <a:t>MEDIUM</a:t>
              </a:r>
            </a:p>
          </p:txBody>
        </p:sp>
        <p:sp>
          <p:nvSpPr>
            <p:cNvPr id="24" name="TextBox 23">
              <a:extLst>
                <a:ext uri="{FF2B5EF4-FFF2-40B4-BE49-F238E27FC236}">
                  <a16:creationId xmlns:a16="http://schemas.microsoft.com/office/drawing/2014/main" id="{A19C531A-E02A-49E0-B939-69268E1A2E6D}"/>
                </a:ext>
              </a:extLst>
            </p:cNvPr>
            <p:cNvSpPr txBox="1"/>
            <p:nvPr/>
          </p:nvSpPr>
          <p:spPr>
            <a:xfrm>
              <a:off x="5927899" y="6150173"/>
              <a:ext cx="817012"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65000"/>
                    </a:prstClr>
                  </a:solidFill>
                  <a:effectLst/>
                  <a:uLnTx/>
                  <a:uFillTx/>
                  <a:latin typeface="Gill Sans MT" panose="020B0502020104020203"/>
                  <a:ea typeface="+mn-ea"/>
                  <a:cs typeface="Arial" panose="020B0604020202020204" pitchFamily="34" charset="0"/>
                </a:rPr>
                <a:t>STRONG</a:t>
              </a:r>
            </a:p>
          </p:txBody>
        </p:sp>
        <p:sp>
          <p:nvSpPr>
            <p:cNvPr id="25" name="TextBox 24">
              <a:extLst>
                <a:ext uri="{FF2B5EF4-FFF2-40B4-BE49-F238E27FC236}">
                  <a16:creationId xmlns:a16="http://schemas.microsoft.com/office/drawing/2014/main" id="{2A83E3DB-08B3-4F95-8D65-3E2882487D96}"/>
                </a:ext>
              </a:extLst>
            </p:cNvPr>
            <p:cNvSpPr txBox="1"/>
            <p:nvPr/>
          </p:nvSpPr>
          <p:spPr>
            <a:xfrm>
              <a:off x="7032298" y="5741113"/>
              <a:ext cx="133025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Arial" panose="020B0604020202020204" pitchFamily="34" charset="0"/>
                </a:rPr>
                <a:t>PRICE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Arial" panose="020B0604020202020204" pitchFamily="34" charset="0"/>
                </a:rPr>
                <a:t>REALIZATION </a:t>
              </a:r>
            </a:p>
          </p:txBody>
        </p:sp>
        <p:sp>
          <p:nvSpPr>
            <p:cNvPr id="26" name="TextBox 25">
              <a:extLst>
                <a:ext uri="{FF2B5EF4-FFF2-40B4-BE49-F238E27FC236}">
                  <a16:creationId xmlns:a16="http://schemas.microsoft.com/office/drawing/2014/main" id="{9A214F6C-9ED7-44DE-A93C-5775468C2B2E}"/>
                </a:ext>
              </a:extLst>
            </p:cNvPr>
            <p:cNvSpPr txBox="1"/>
            <p:nvPr/>
          </p:nvSpPr>
          <p:spPr>
            <a:xfrm>
              <a:off x="1872738" y="1785665"/>
              <a:ext cx="143810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Arial" panose="020B0604020202020204" pitchFamily="34" charset="0"/>
                </a:rPr>
                <a:t>PRICE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Arial" panose="020B0604020202020204" pitchFamily="34" charset="0"/>
                </a:rPr>
                <a:t>ORIENTATION</a:t>
              </a:r>
            </a:p>
          </p:txBody>
        </p:sp>
        <p:sp>
          <p:nvSpPr>
            <p:cNvPr id="27" name="Down Arrow 13">
              <a:extLst>
                <a:ext uri="{FF2B5EF4-FFF2-40B4-BE49-F238E27FC236}">
                  <a16:creationId xmlns:a16="http://schemas.microsoft.com/office/drawing/2014/main" id="{72D0A575-9743-46FD-839F-4A263FAF1ADF}"/>
                </a:ext>
              </a:extLst>
            </p:cNvPr>
            <p:cNvSpPr/>
            <p:nvPr/>
          </p:nvSpPr>
          <p:spPr>
            <a:xfrm rot="16200000">
              <a:off x="4815694" y="3910345"/>
              <a:ext cx="304800" cy="4065562"/>
            </a:xfrm>
            <a:prstGeom prst="downArrow">
              <a:avLst>
                <a:gd name="adj1" fmla="val 48350"/>
                <a:gd name="adj2" fmla="val 7553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Arial" panose="020B0604020202020204" pitchFamily="34" charset="0"/>
              </a:endParaRPr>
            </a:p>
          </p:txBody>
        </p:sp>
      </p:grpSp>
    </p:spTree>
    <p:extLst>
      <p:ext uri="{BB962C8B-B14F-4D97-AF65-F5344CB8AC3E}">
        <p14:creationId xmlns:p14="http://schemas.microsoft.com/office/powerpoint/2010/main" val="353624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title="Decorative"/>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xfrm flipH="1">
            <a:off x="0" y="0"/>
            <a:ext cx="12192000" cy="6858000"/>
          </a:xfrm>
        </p:spPr>
      </p:pic>
      <p:sp>
        <p:nvSpPr>
          <p:cNvPr id="3" name="Text Placeholder 2"/>
          <p:cNvSpPr>
            <a:spLocks noGrp="1"/>
          </p:cNvSpPr>
          <p:nvPr>
            <p:ph type="body" sz="quarter" idx="14"/>
          </p:nvPr>
        </p:nvSpPr>
        <p:spPr/>
        <p:txBody>
          <a:bodyPr/>
          <a:lstStyle/>
          <a:p>
            <a:r>
              <a:rPr lang="en-GB" dirty="0"/>
              <a:t>Job satisfaction </a:t>
            </a:r>
            <a:endParaRPr lang="en-US" dirty="0"/>
          </a:p>
        </p:txBody>
      </p:sp>
    </p:spTree>
    <p:extLst>
      <p:ext uri="{BB962C8B-B14F-4D97-AF65-F5344CB8AC3E}">
        <p14:creationId xmlns:p14="http://schemas.microsoft.com/office/powerpoint/2010/main" val="141592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097280" y="286604"/>
            <a:ext cx="10058400" cy="1418372"/>
          </a:xfrm>
          <a:solidFill>
            <a:schemeClr val="bg2">
              <a:lumMod val="25000"/>
            </a:schemeClr>
          </a:solidFill>
        </p:spPr>
        <p:txBody>
          <a:bodyPr/>
          <a:lstStyle/>
          <a:p>
            <a:r>
              <a:rPr lang="en-US" altLang="en-US" dirty="0">
                <a:solidFill>
                  <a:schemeClr val="bg1"/>
                </a:solidFill>
              </a:rPr>
              <a:t>Distribution</a:t>
            </a:r>
          </a:p>
        </p:txBody>
      </p:sp>
      <p:sp>
        <p:nvSpPr>
          <p:cNvPr id="39939" name="Rectangle 3"/>
          <p:cNvSpPr>
            <a:spLocks noGrp="1" noChangeArrowheads="1"/>
          </p:cNvSpPr>
          <p:nvPr>
            <p:ph idx="1"/>
          </p:nvPr>
        </p:nvSpPr>
        <p:spPr/>
        <p:txBody>
          <a:bodyPr/>
          <a:lstStyle/>
          <a:p>
            <a:r>
              <a:rPr lang="en-US" altLang="en-US" dirty="0"/>
              <a:t>Distribution strategy</a:t>
            </a:r>
          </a:p>
          <a:p>
            <a:r>
              <a:rPr lang="en-US" altLang="en-US" dirty="0"/>
              <a:t>Channels of distribution</a:t>
            </a:r>
          </a:p>
          <a:p>
            <a:pPr lvl="1"/>
            <a:r>
              <a:rPr lang="en-US" altLang="en-US" dirty="0"/>
              <a:t>Summarize channels of distribution</a:t>
            </a:r>
          </a:p>
          <a:p>
            <a:r>
              <a:rPr lang="en-US" altLang="en-US" dirty="0"/>
              <a:t>Distribution by station</a:t>
            </a:r>
          </a:p>
          <a:p>
            <a:pPr lvl="1"/>
            <a:r>
              <a:rPr lang="en-US" altLang="en-US" dirty="0"/>
              <a:t>Show plan of what percent share of distribution will be contributed by each channel -- a pie chart might be helpful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938"/>
                                        </p:tgtEl>
                                        <p:attrNameLst>
                                          <p:attrName>style.visibility</p:attrName>
                                        </p:attrNameLst>
                                      </p:cBhvr>
                                      <p:to>
                                        <p:strVal val="visible"/>
                                      </p:to>
                                    </p:set>
                                    <p:anim calcmode="lin" valueType="num">
                                      <p:cBhvr additive="base">
                                        <p:cTn id="7" dur="500" fill="hold"/>
                                        <p:tgtEl>
                                          <p:spTgt spid="39938"/>
                                        </p:tgtEl>
                                        <p:attrNameLst>
                                          <p:attrName>ppt_x</p:attrName>
                                        </p:attrNameLst>
                                      </p:cBhvr>
                                      <p:tavLst>
                                        <p:tav tm="0">
                                          <p:val>
                                            <p:strVal val="#ppt_x"/>
                                          </p:val>
                                        </p:tav>
                                        <p:tav tm="100000">
                                          <p:val>
                                            <p:strVal val="#ppt_x"/>
                                          </p:val>
                                        </p:tav>
                                      </p:tavLst>
                                    </p:anim>
                                    <p:anim calcmode="lin" valueType="num">
                                      <p:cBhvr additive="base">
                                        <p:cTn id="8" dur="500" fill="hold"/>
                                        <p:tgtEl>
                                          <p:spTgt spid="399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133474" y="286604"/>
            <a:ext cx="10022205" cy="1399322"/>
          </a:xfrm>
          <a:solidFill>
            <a:schemeClr val="bg2">
              <a:lumMod val="25000"/>
            </a:schemeClr>
          </a:solidFill>
        </p:spPr>
        <p:txBody>
          <a:bodyPr/>
          <a:lstStyle/>
          <a:p>
            <a:r>
              <a:rPr lang="en-US" altLang="en-US" dirty="0">
                <a:solidFill>
                  <a:schemeClr val="bg1"/>
                </a:solidFill>
              </a:rPr>
              <a:t>Success Metrics</a:t>
            </a:r>
          </a:p>
        </p:txBody>
      </p:sp>
      <p:sp>
        <p:nvSpPr>
          <p:cNvPr id="43011" name="Rectangle 3"/>
          <p:cNvSpPr>
            <a:spLocks noGrp="1" noChangeArrowheads="1"/>
          </p:cNvSpPr>
          <p:nvPr>
            <p:ph idx="1"/>
          </p:nvPr>
        </p:nvSpPr>
        <p:spPr/>
        <p:txBody>
          <a:bodyPr/>
          <a:lstStyle/>
          <a:p>
            <a:r>
              <a:rPr lang="en-US" altLang="en-US" dirty="0"/>
              <a:t>First year goals</a:t>
            </a:r>
          </a:p>
          <a:p>
            <a:r>
              <a:rPr lang="en-US" altLang="en-US" dirty="0"/>
              <a:t>Additional year goals</a:t>
            </a:r>
          </a:p>
          <a:p>
            <a:r>
              <a:rPr lang="en-US" altLang="en-US" dirty="0"/>
              <a:t>Measures of success/failure</a:t>
            </a:r>
          </a:p>
          <a:p>
            <a:r>
              <a:rPr lang="en-US" altLang="en-US" dirty="0"/>
              <a:t>Requirements for success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500" fill="hold"/>
                                        <p:tgtEl>
                                          <p:spTgt spid="43010"/>
                                        </p:tgtEl>
                                        <p:attrNameLst>
                                          <p:attrName>style.color</p:attrName>
                                        </p:attrNameLst>
                                      </p:cBhvr>
                                      <p:by>
                                        <p:hsl h="0" s="12549" l="25098"/>
                                      </p:by>
                                    </p:animClr>
                                    <p:animClr clrSpc="hsl" dir="cw">
                                      <p:cBhvr>
                                        <p:cTn id="7" dur="500" fill="hold"/>
                                        <p:tgtEl>
                                          <p:spTgt spid="43010"/>
                                        </p:tgtEl>
                                        <p:attrNameLst>
                                          <p:attrName>fillcolor</p:attrName>
                                        </p:attrNameLst>
                                      </p:cBhvr>
                                      <p:by>
                                        <p:hsl h="0" s="12549" l="25098"/>
                                      </p:by>
                                    </p:animClr>
                                    <p:animClr clrSpc="hsl" dir="cw">
                                      <p:cBhvr>
                                        <p:cTn id="8" dur="500" fill="hold"/>
                                        <p:tgtEl>
                                          <p:spTgt spid="43010"/>
                                        </p:tgtEl>
                                        <p:attrNameLst>
                                          <p:attrName>stroke.color</p:attrName>
                                        </p:attrNameLst>
                                      </p:cBhvr>
                                      <p:by>
                                        <p:hsl h="0" s="12549" l="25098"/>
                                      </p:by>
                                    </p:animClr>
                                    <p:set>
                                      <p:cBhvr>
                                        <p:cTn id="9" dur="500" fill="hold"/>
                                        <p:tgtEl>
                                          <p:spTgt spid="430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FF6463-2A0B-90EC-ECBD-F042F088B593}"/>
              </a:ext>
            </a:extLst>
          </p:cNvPr>
          <p:cNvPicPr>
            <a:picLocks noChangeAspect="1"/>
          </p:cNvPicPr>
          <p:nvPr/>
        </p:nvPicPr>
        <p:blipFill>
          <a:blip r:embed="rId2"/>
          <a:stretch>
            <a:fillRect/>
          </a:stretch>
        </p:blipFill>
        <p:spPr>
          <a:xfrm>
            <a:off x="1190625" y="465397"/>
            <a:ext cx="9810750" cy="5514975"/>
          </a:xfrm>
          <a:prstGeom prst="rect">
            <a:avLst/>
          </a:prstGeom>
        </p:spPr>
      </p:pic>
      <p:sp>
        <p:nvSpPr>
          <p:cNvPr id="2" name="Title 1">
            <a:extLst>
              <a:ext uri="{FF2B5EF4-FFF2-40B4-BE49-F238E27FC236}">
                <a16:creationId xmlns:a16="http://schemas.microsoft.com/office/drawing/2014/main" id="{D9E836C5-9EA8-C961-0536-79AD4D1010BF}"/>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3541059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10261-BB2D-EB7A-DAFE-E3C0FD7A1E0E}"/>
              </a:ext>
            </a:extLst>
          </p:cNvPr>
          <p:cNvSpPr>
            <a:spLocks noGrp="1"/>
          </p:cNvSpPr>
          <p:nvPr>
            <p:ph type="title"/>
          </p:nvPr>
        </p:nvSpPr>
        <p:spPr>
          <a:solidFill>
            <a:schemeClr val="bg2">
              <a:lumMod val="25000"/>
            </a:schemeClr>
          </a:solidFill>
        </p:spPr>
        <p:txBody>
          <a:bodyPr/>
          <a:lstStyle/>
          <a:p>
            <a:r>
              <a:rPr lang="en-US" b="0" i="0" dirty="0">
                <a:solidFill>
                  <a:schemeClr val="bg1"/>
                </a:solidFill>
                <a:effectLst/>
                <a:latin typeface="Inter"/>
              </a:rPr>
              <a:t>The seven most effective optometry marketing strategies </a:t>
            </a:r>
            <a:endParaRPr lang="en-US" dirty="0">
              <a:solidFill>
                <a:schemeClr val="bg1"/>
              </a:solidFill>
            </a:endParaRPr>
          </a:p>
        </p:txBody>
      </p:sp>
      <p:sp>
        <p:nvSpPr>
          <p:cNvPr id="3" name="Content Placeholder 2">
            <a:extLst>
              <a:ext uri="{FF2B5EF4-FFF2-40B4-BE49-F238E27FC236}">
                <a16:creationId xmlns:a16="http://schemas.microsoft.com/office/drawing/2014/main" id="{BF12CD01-84AE-FA37-5F7C-50BB08E0001F}"/>
              </a:ext>
            </a:extLst>
          </p:cNvPr>
          <p:cNvSpPr>
            <a:spLocks noGrp="1"/>
          </p:cNvSpPr>
          <p:nvPr>
            <p:ph idx="1"/>
          </p:nvPr>
        </p:nvSpPr>
        <p:spPr/>
        <p:txBody>
          <a:bodyPr>
            <a:normAutofit/>
          </a:bodyPr>
          <a:lstStyle/>
          <a:p>
            <a:r>
              <a:rPr lang="en-US" b="1" dirty="0"/>
              <a:t>Search engine optimization (SEO) for optometry</a:t>
            </a:r>
          </a:p>
          <a:p>
            <a:r>
              <a:rPr lang="en-US" b="1" i="0" dirty="0">
                <a:effectLst/>
                <a:latin typeface="Inter"/>
              </a:rPr>
              <a:t>Pay-per-click (PPC) advertisements for optometry</a:t>
            </a:r>
          </a:p>
          <a:p>
            <a:r>
              <a:rPr lang="en-US" b="1" i="0" dirty="0">
                <a:effectLst/>
                <a:latin typeface="Inter"/>
              </a:rPr>
              <a:t>Content marketing for optometry</a:t>
            </a:r>
          </a:p>
          <a:p>
            <a:r>
              <a:rPr lang="en-US" b="1" i="0" dirty="0">
                <a:effectLst/>
                <a:latin typeface="Inter"/>
              </a:rPr>
              <a:t>Social media marketing for optometry</a:t>
            </a:r>
          </a:p>
          <a:p>
            <a:r>
              <a:rPr lang="en-US" b="1" i="0" dirty="0">
                <a:effectLst/>
                <a:latin typeface="Inter"/>
              </a:rPr>
              <a:t>Online reputation management for optometry</a:t>
            </a:r>
          </a:p>
          <a:p>
            <a:r>
              <a:rPr lang="en-US" b="1" i="0" dirty="0">
                <a:effectLst/>
                <a:latin typeface="Inter"/>
              </a:rPr>
              <a:t>Email marketing for optometry</a:t>
            </a:r>
          </a:p>
          <a:p>
            <a:r>
              <a:rPr lang="en-US" b="1" i="0" dirty="0">
                <a:effectLst/>
                <a:latin typeface="Inter"/>
              </a:rPr>
              <a:t>Start a referral program for optometry</a:t>
            </a:r>
          </a:p>
          <a:p>
            <a:endParaRPr lang="en-US" dirty="0"/>
          </a:p>
        </p:txBody>
      </p:sp>
    </p:spTree>
    <p:extLst>
      <p:ext uri="{BB962C8B-B14F-4D97-AF65-F5344CB8AC3E}">
        <p14:creationId xmlns:p14="http://schemas.microsoft.com/office/powerpoint/2010/main" val="21164432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using a cell phone&#10;&#10;Description automatically generated with medium confidence">
            <a:extLst>
              <a:ext uri="{FF2B5EF4-FFF2-40B4-BE49-F238E27FC236}">
                <a16:creationId xmlns:a16="http://schemas.microsoft.com/office/drawing/2014/main" id="{59A5D366-BDCD-4761-A29B-21881A691F59}"/>
              </a:ext>
            </a:extLst>
          </p:cNvPr>
          <p:cNvPicPr>
            <a:picLocks noChangeAspect="1"/>
          </p:cNvPicPr>
          <p:nvPr/>
        </p:nvPicPr>
        <p:blipFill rotWithShape="1">
          <a:blip r:embed="rId2"/>
          <a:srcRect t="29313" b="13936"/>
          <a:stretch/>
        </p:blipFill>
        <p:spPr>
          <a:xfrm>
            <a:off x="20" y="4288"/>
            <a:ext cx="12191980" cy="2480728"/>
          </a:xfrm>
          <a:prstGeom prst="rect">
            <a:avLst/>
          </a:prstGeom>
          <a:noFill/>
        </p:spPr>
      </p:pic>
      <p:sp>
        <p:nvSpPr>
          <p:cNvPr id="2" name="Title 1">
            <a:extLst>
              <a:ext uri="{FF2B5EF4-FFF2-40B4-BE49-F238E27FC236}">
                <a16:creationId xmlns:a16="http://schemas.microsoft.com/office/drawing/2014/main" id="{83823991-6F5F-45D3-883F-8179BE10396D}"/>
              </a:ext>
            </a:extLst>
          </p:cNvPr>
          <p:cNvSpPr>
            <a:spLocks noGrp="1"/>
          </p:cNvSpPr>
          <p:nvPr>
            <p:ph type="title"/>
          </p:nvPr>
        </p:nvSpPr>
        <p:spPr>
          <a:xfrm>
            <a:off x="838199" y="2735585"/>
            <a:ext cx="9575801" cy="891250"/>
          </a:xfrm>
          <a:prstGeom prst="rect">
            <a:avLst/>
          </a:prstGeom>
        </p:spPr>
        <p:txBody>
          <a:bodyPr anchor="t">
            <a:normAutofit fontScale="90000"/>
          </a:bodyPr>
          <a:lstStyle/>
          <a:p>
            <a:r>
              <a:rPr lang="en-US" b="1" dirty="0">
                <a:solidFill>
                  <a:schemeClr val="accent1">
                    <a:lumMod val="75000"/>
                  </a:schemeClr>
                </a:solidFill>
              </a:rPr>
              <a:t>Search engine optimization (SEO) for optometry</a:t>
            </a:r>
            <a:endParaRPr lang="en-US" dirty="0">
              <a:solidFill>
                <a:schemeClr val="accent1">
                  <a:lumMod val="75000"/>
                </a:schemeClr>
              </a:solidFill>
            </a:endParaRPr>
          </a:p>
        </p:txBody>
      </p:sp>
      <p:sp>
        <p:nvSpPr>
          <p:cNvPr id="3" name="Text Placeholder 2">
            <a:extLst>
              <a:ext uri="{FF2B5EF4-FFF2-40B4-BE49-F238E27FC236}">
                <a16:creationId xmlns:a16="http://schemas.microsoft.com/office/drawing/2014/main" id="{7555E40E-3256-4272-A29D-F2438D5C136F}"/>
              </a:ext>
            </a:extLst>
          </p:cNvPr>
          <p:cNvSpPr>
            <a:spLocks noGrp="1"/>
          </p:cNvSpPr>
          <p:nvPr>
            <p:ph type="body" sz="quarter" idx="14"/>
          </p:nvPr>
        </p:nvSpPr>
        <p:spPr>
          <a:xfrm>
            <a:off x="633806" y="4738007"/>
            <a:ext cx="9575800" cy="338549"/>
          </a:xfrm>
          <a:prstGeom prst="rect">
            <a:avLst/>
          </a:prstGeom>
        </p:spPr>
        <p:txBody>
          <a:bodyPr>
            <a:noAutofit/>
          </a:bodyPr>
          <a:lstStyle/>
          <a:p>
            <a:r>
              <a:rPr lang="en-US" sz="1400" dirty="0"/>
              <a:t>On Google Business a person can see the following thing about your business:</a:t>
            </a:r>
          </a:p>
          <a:p>
            <a:endParaRPr lang="en-US" sz="1400" dirty="0"/>
          </a:p>
          <a:p>
            <a:r>
              <a:rPr lang="en-US" sz="1400" dirty="0"/>
              <a:t>Location, customer reviews and photos of your office.</a:t>
            </a:r>
          </a:p>
          <a:p>
            <a:r>
              <a:rPr lang="en-US" sz="1400" dirty="0"/>
              <a:t>Accurate hours and appointment and staff information</a:t>
            </a:r>
          </a:p>
          <a:p>
            <a:r>
              <a:rPr lang="en-US" sz="1400" dirty="0"/>
              <a:t>Your phone number and other contact details</a:t>
            </a:r>
          </a:p>
        </p:txBody>
      </p:sp>
    </p:spTree>
    <p:extLst>
      <p:ext uri="{BB962C8B-B14F-4D97-AF65-F5344CB8AC3E}">
        <p14:creationId xmlns:p14="http://schemas.microsoft.com/office/powerpoint/2010/main" val="795927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BB5A0-F351-4DB8-277D-75CB952E98E4}"/>
              </a:ext>
            </a:extLst>
          </p:cNvPr>
          <p:cNvSpPr>
            <a:spLocks noGrp="1"/>
          </p:cNvSpPr>
          <p:nvPr>
            <p:ph type="title"/>
          </p:nvPr>
        </p:nvSpPr>
        <p:spPr>
          <a:xfrm>
            <a:off x="1097280" y="555544"/>
            <a:ext cx="10058400" cy="1450757"/>
          </a:xfrm>
        </p:spPr>
        <p:txBody>
          <a:bodyPr>
            <a:normAutofit fontScale="90000"/>
          </a:bodyPr>
          <a:lstStyle/>
          <a:p>
            <a:r>
              <a:rPr lang="en-US" dirty="0">
                <a:solidFill>
                  <a:srgbClr val="792162"/>
                </a:solidFill>
              </a:rPr>
              <a:t>create a Network (even before making the website)</a:t>
            </a:r>
            <a:br>
              <a:rPr lang="en-US" dirty="0">
                <a:solidFill>
                  <a:schemeClr val="accent1">
                    <a:lumMod val="75000"/>
                  </a:schemeClr>
                </a:solidFill>
              </a:rPr>
            </a:br>
            <a:endParaRPr lang="en-US" dirty="0">
              <a:solidFill>
                <a:schemeClr val="accent1">
                  <a:lumMod val="75000"/>
                </a:schemeClr>
              </a:solidFill>
            </a:endParaRPr>
          </a:p>
        </p:txBody>
      </p:sp>
      <p:sp>
        <p:nvSpPr>
          <p:cNvPr id="3" name="Content Placeholder 2">
            <a:extLst>
              <a:ext uri="{FF2B5EF4-FFF2-40B4-BE49-F238E27FC236}">
                <a16:creationId xmlns:a16="http://schemas.microsoft.com/office/drawing/2014/main" id="{C29F96C0-29D6-1AE8-4E1E-B3CAF5CA34A5}"/>
              </a:ext>
            </a:extLst>
          </p:cNvPr>
          <p:cNvSpPr>
            <a:spLocks noGrp="1"/>
          </p:cNvSpPr>
          <p:nvPr>
            <p:ph idx="1"/>
          </p:nvPr>
        </p:nvSpPr>
        <p:spPr/>
        <p:txBody>
          <a:bodyPr>
            <a:normAutofit fontScale="92500" lnSpcReduction="20000"/>
          </a:bodyPr>
          <a:lstStyle/>
          <a:p>
            <a:r>
              <a:rPr lang="en-US" dirty="0"/>
              <a:t>I agree it is not as easy as it sounds but a network is what professionals thrives on. This should be your first marketing strategy, creating a network. It is important to get yourself recognized; it gives others a reason to say something nice about you and your practice.</a:t>
            </a:r>
          </a:p>
          <a:p>
            <a:r>
              <a:rPr lang="en-US" dirty="0"/>
              <a:t>How?</a:t>
            </a:r>
          </a:p>
          <a:p>
            <a:r>
              <a:rPr lang="en-US" dirty="0"/>
              <a:t>You should network with other doctors; other OD’s as well as primary care doctors and pediatricians in your area. The better they know about you the better they are likely to send anyone your way.</a:t>
            </a:r>
          </a:p>
          <a:p>
            <a:pPr marL="0" indent="0">
              <a:buNone/>
            </a:pPr>
            <a:endParaRPr lang="en-US" dirty="0"/>
          </a:p>
          <a:p>
            <a:r>
              <a:rPr lang="en-US" dirty="0"/>
              <a:t>Remember these three points when creating a network with others:</a:t>
            </a:r>
          </a:p>
          <a:p>
            <a:endParaRPr lang="en-US" dirty="0"/>
          </a:p>
          <a:p>
            <a:r>
              <a:rPr lang="en-US" dirty="0"/>
              <a:t>They should know who you are?</a:t>
            </a:r>
          </a:p>
          <a:p>
            <a:r>
              <a:rPr lang="en-US" dirty="0"/>
              <a:t>Where is your practice?</a:t>
            </a:r>
          </a:p>
          <a:p>
            <a:r>
              <a:rPr lang="en-US" dirty="0"/>
              <a:t>Why should they trust their patients with you?</a:t>
            </a:r>
          </a:p>
        </p:txBody>
      </p:sp>
    </p:spTree>
    <p:extLst>
      <p:ext uri="{BB962C8B-B14F-4D97-AF65-F5344CB8AC3E}">
        <p14:creationId xmlns:p14="http://schemas.microsoft.com/office/powerpoint/2010/main" val="7722511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B913D-5E58-6A79-B398-A7A1E2729A0D}"/>
              </a:ext>
            </a:extLst>
          </p:cNvPr>
          <p:cNvSpPr>
            <a:spLocks noGrp="1"/>
          </p:cNvSpPr>
          <p:nvPr>
            <p:ph type="title"/>
          </p:nvPr>
        </p:nvSpPr>
        <p:spPr/>
        <p:txBody>
          <a:bodyPr/>
          <a:lstStyle/>
          <a:p>
            <a:r>
              <a:rPr lang="en-US" b="1" i="0" dirty="0">
                <a:effectLst/>
                <a:latin typeface="Inter"/>
              </a:rPr>
              <a:t>Pay-per-click (PPC) advertisements</a:t>
            </a:r>
            <a:endParaRPr lang="en-US" dirty="0"/>
          </a:p>
        </p:txBody>
      </p:sp>
      <p:sp>
        <p:nvSpPr>
          <p:cNvPr id="3" name="Content Placeholder 2">
            <a:extLst>
              <a:ext uri="{FF2B5EF4-FFF2-40B4-BE49-F238E27FC236}">
                <a16:creationId xmlns:a16="http://schemas.microsoft.com/office/drawing/2014/main" id="{B31EA755-B409-1BD5-CB50-210CF5FB1D3D}"/>
              </a:ext>
            </a:extLst>
          </p:cNvPr>
          <p:cNvSpPr>
            <a:spLocks noGrp="1"/>
          </p:cNvSpPr>
          <p:nvPr>
            <p:ph idx="1"/>
          </p:nvPr>
        </p:nvSpPr>
        <p:spPr/>
        <p:txBody>
          <a:bodyPr/>
          <a:lstStyle/>
          <a:p>
            <a:r>
              <a:rPr lang="en-US" dirty="0"/>
              <a:t>PPC advertising allows you to more specifically target your audience and more easily gauge the success of your advertising campaign than pretty much any other means of advertising. </a:t>
            </a:r>
          </a:p>
          <a:p>
            <a:endParaRPr lang="en-US" dirty="0"/>
          </a:p>
          <a:p>
            <a:r>
              <a:rPr lang="en-US" dirty="0"/>
              <a:t>These ads appear along with natural results at the top and sides of search engines, and you only pay for them when interested users click on them.</a:t>
            </a:r>
          </a:p>
        </p:txBody>
      </p:sp>
    </p:spTree>
    <p:extLst>
      <p:ext uri="{BB962C8B-B14F-4D97-AF65-F5344CB8AC3E}">
        <p14:creationId xmlns:p14="http://schemas.microsoft.com/office/powerpoint/2010/main" val="233101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E468F-D58E-5957-05F8-B1D12C42C2C3}"/>
              </a:ext>
            </a:extLst>
          </p:cNvPr>
          <p:cNvSpPr>
            <a:spLocks noGrp="1"/>
          </p:cNvSpPr>
          <p:nvPr>
            <p:ph type="title"/>
          </p:nvPr>
        </p:nvSpPr>
        <p:spPr>
          <a:xfrm>
            <a:off x="1065007" y="286603"/>
            <a:ext cx="10090673" cy="1450757"/>
          </a:xfrm>
        </p:spPr>
        <p:txBody>
          <a:bodyPr/>
          <a:lstStyle/>
          <a:p>
            <a:r>
              <a:rPr lang="en-US" b="1" dirty="0"/>
              <a:t>Content marketing</a:t>
            </a:r>
          </a:p>
        </p:txBody>
      </p:sp>
      <p:sp>
        <p:nvSpPr>
          <p:cNvPr id="3" name="Content Placeholder 2">
            <a:extLst>
              <a:ext uri="{FF2B5EF4-FFF2-40B4-BE49-F238E27FC236}">
                <a16:creationId xmlns:a16="http://schemas.microsoft.com/office/drawing/2014/main" id="{85747170-466D-FBCF-BD08-01C3BC22AB7C}"/>
              </a:ext>
            </a:extLst>
          </p:cNvPr>
          <p:cNvSpPr>
            <a:spLocks noGrp="1"/>
          </p:cNvSpPr>
          <p:nvPr>
            <p:ph idx="1"/>
          </p:nvPr>
        </p:nvSpPr>
        <p:spPr/>
        <p:txBody>
          <a:bodyPr/>
          <a:lstStyle/>
          <a:p>
            <a:r>
              <a:rPr lang="en-US" dirty="0"/>
              <a:t>Content marketing is exactly what it sounds like — using original content to attract your target audience to your site.</a:t>
            </a:r>
          </a:p>
          <a:p>
            <a:endParaRPr lang="en-US" dirty="0"/>
          </a:p>
          <a:p>
            <a:r>
              <a:rPr lang="en-US" dirty="0"/>
              <a:t> This content can take many forms, as long as it’s focused on topics that interest potential patients.</a:t>
            </a:r>
          </a:p>
          <a:p>
            <a:endParaRPr lang="en-US" dirty="0"/>
          </a:p>
          <a:p>
            <a:r>
              <a:rPr lang="en-US" dirty="0"/>
              <a:t>blogging about optometry or optometry related items not only are you up to date with technology but you also start earning their trust. Blogging about optometry-related topics shows that you’re good at what you do and you care about your profession.</a:t>
            </a:r>
          </a:p>
        </p:txBody>
      </p:sp>
    </p:spTree>
    <p:extLst>
      <p:ext uri="{BB962C8B-B14F-4D97-AF65-F5344CB8AC3E}">
        <p14:creationId xmlns:p14="http://schemas.microsoft.com/office/powerpoint/2010/main" val="2350008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E7880-B72B-C217-E5CE-36C2FF2A3604}"/>
              </a:ext>
            </a:extLst>
          </p:cNvPr>
          <p:cNvSpPr>
            <a:spLocks noGrp="1"/>
          </p:cNvSpPr>
          <p:nvPr>
            <p:ph type="title"/>
          </p:nvPr>
        </p:nvSpPr>
        <p:spPr>
          <a:xfrm>
            <a:off x="1097280" y="263527"/>
            <a:ext cx="10058400" cy="1450757"/>
          </a:xfrm>
        </p:spPr>
        <p:txBody>
          <a:bodyPr/>
          <a:lstStyle/>
          <a:p>
            <a:r>
              <a:rPr lang="en-US" b="1" i="0" dirty="0">
                <a:effectLst/>
                <a:latin typeface="Inter"/>
              </a:rPr>
              <a:t>Online reputation management </a:t>
            </a:r>
            <a:br>
              <a:rPr lang="en-US" b="1" i="0" dirty="0">
                <a:effectLst/>
                <a:latin typeface="Inter"/>
              </a:rPr>
            </a:br>
            <a:endParaRPr lang="en-US" dirty="0"/>
          </a:p>
        </p:txBody>
      </p:sp>
      <p:sp>
        <p:nvSpPr>
          <p:cNvPr id="3" name="Content Placeholder 2">
            <a:extLst>
              <a:ext uri="{FF2B5EF4-FFF2-40B4-BE49-F238E27FC236}">
                <a16:creationId xmlns:a16="http://schemas.microsoft.com/office/drawing/2014/main" id="{36A6D395-A8CD-0817-CE1C-44E9959CBF7F}"/>
              </a:ext>
            </a:extLst>
          </p:cNvPr>
          <p:cNvSpPr>
            <a:spLocks noGrp="1"/>
          </p:cNvSpPr>
          <p:nvPr>
            <p:ph idx="1"/>
          </p:nvPr>
        </p:nvSpPr>
        <p:spPr/>
        <p:txBody>
          <a:bodyPr/>
          <a:lstStyle/>
          <a:p>
            <a:r>
              <a:rPr lang="en-US" dirty="0"/>
              <a:t>Use online review management and make it a part of your optometry marketing plan to encourage reviews and feedback from your clients, which can lead to more visits and even improvements to company policies.</a:t>
            </a:r>
          </a:p>
        </p:txBody>
      </p:sp>
      <p:pic>
        <p:nvPicPr>
          <p:cNvPr id="4" name="Picture 3">
            <a:extLst>
              <a:ext uri="{FF2B5EF4-FFF2-40B4-BE49-F238E27FC236}">
                <a16:creationId xmlns:a16="http://schemas.microsoft.com/office/drawing/2014/main" id="{8939074E-FD76-7979-AB04-4BE25428AB7C}"/>
              </a:ext>
            </a:extLst>
          </p:cNvPr>
          <p:cNvPicPr>
            <a:picLocks noChangeAspect="1"/>
          </p:cNvPicPr>
          <p:nvPr/>
        </p:nvPicPr>
        <p:blipFill>
          <a:blip r:embed="rId3"/>
          <a:stretch>
            <a:fillRect/>
          </a:stretch>
        </p:blipFill>
        <p:spPr>
          <a:xfrm>
            <a:off x="1404594" y="3294275"/>
            <a:ext cx="9341963" cy="2362200"/>
          </a:xfrm>
          <a:prstGeom prst="rect">
            <a:avLst/>
          </a:prstGeom>
        </p:spPr>
      </p:pic>
    </p:spTree>
    <p:extLst>
      <p:ext uri="{BB962C8B-B14F-4D97-AF65-F5344CB8AC3E}">
        <p14:creationId xmlns:p14="http://schemas.microsoft.com/office/powerpoint/2010/main" val="304507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4B38E-2F02-02AA-8143-317DBD7A0CFF}"/>
              </a:ext>
            </a:extLst>
          </p:cNvPr>
          <p:cNvSpPr>
            <a:spLocks noGrp="1"/>
          </p:cNvSpPr>
          <p:nvPr>
            <p:ph type="title"/>
          </p:nvPr>
        </p:nvSpPr>
        <p:spPr/>
        <p:txBody>
          <a:bodyPr/>
          <a:lstStyle/>
          <a:p>
            <a:r>
              <a:rPr lang="en-US" b="1" i="0" dirty="0">
                <a:effectLst/>
                <a:latin typeface="Inter"/>
              </a:rPr>
              <a:t>Social media marketing</a:t>
            </a:r>
            <a:br>
              <a:rPr lang="en-US" b="1" i="0" dirty="0">
                <a:effectLst/>
                <a:latin typeface="Inter"/>
              </a:rPr>
            </a:br>
            <a:endParaRPr lang="en-US" dirty="0"/>
          </a:p>
        </p:txBody>
      </p:sp>
      <p:sp>
        <p:nvSpPr>
          <p:cNvPr id="3" name="Content Placeholder 2">
            <a:extLst>
              <a:ext uri="{FF2B5EF4-FFF2-40B4-BE49-F238E27FC236}">
                <a16:creationId xmlns:a16="http://schemas.microsoft.com/office/drawing/2014/main" id="{84507CFA-6083-67FE-38AD-3B3B6CC88547}"/>
              </a:ext>
            </a:extLst>
          </p:cNvPr>
          <p:cNvSpPr>
            <a:spLocks noGrp="1"/>
          </p:cNvSpPr>
          <p:nvPr>
            <p:ph idx="1"/>
          </p:nvPr>
        </p:nvSpPr>
        <p:spPr/>
        <p:txBody>
          <a:bodyPr/>
          <a:lstStyle/>
          <a:p>
            <a:pPr algn="l"/>
            <a:r>
              <a:rPr lang="en-US" b="0" i="0" dirty="0">
                <a:effectLst/>
                <a:latin typeface="Inter"/>
              </a:rPr>
              <a:t>Engage with your patients on Facebook, Twitter, and Instagram. Share pictures of new collections, promote specials, or talk about any seasonal discounts. Share fun facts with patients about eyes and vision they might not know, and educate them on the importance of contact lens care, annual eye exams, wearing sunglasses, a healthy diet, and so on.</a:t>
            </a:r>
          </a:p>
          <a:p>
            <a:pPr algn="l"/>
            <a:endParaRPr lang="en-US" dirty="0"/>
          </a:p>
        </p:txBody>
      </p:sp>
      <p:pic>
        <p:nvPicPr>
          <p:cNvPr id="4" name="Picture 3">
            <a:extLst>
              <a:ext uri="{FF2B5EF4-FFF2-40B4-BE49-F238E27FC236}">
                <a16:creationId xmlns:a16="http://schemas.microsoft.com/office/drawing/2014/main" id="{48A45BB0-8791-3465-AA1E-4710809E0696}"/>
              </a:ext>
            </a:extLst>
          </p:cNvPr>
          <p:cNvPicPr>
            <a:picLocks noChangeAspect="1"/>
          </p:cNvPicPr>
          <p:nvPr/>
        </p:nvPicPr>
        <p:blipFill>
          <a:blip r:embed="rId3"/>
          <a:stretch>
            <a:fillRect/>
          </a:stretch>
        </p:blipFill>
        <p:spPr>
          <a:xfrm>
            <a:off x="7547237" y="3210268"/>
            <a:ext cx="3752850" cy="3114675"/>
          </a:xfrm>
          <a:prstGeom prst="rect">
            <a:avLst/>
          </a:prstGeom>
        </p:spPr>
      </p:pic>
      <p:sp>
        <p:nvSpPr>
          <p:cNvPr id="6" name="TextBox 5">
            <a:extLst>
              <a:ext uri="{FF2B5EF4-FFF2-40B4-BE49-F238E27FC236}">
                <a16:creationId xmlns:a16="http://schemas.microsoft.com/office/drawing/2014/main" id="{DBD17086-D327-678A-DC9C-5051C35D4CCB}"/>
              </a:ext>
            </a:extLst>
          </p:cNvPr>
          <p:cNvSpPr txBox="1"/>
          <p:nvPr/>
        </p:nvSpPr>
        <p:spPr>
          <a:xfrm>
            <a:off x="8804634" y="6155666"/>
            <a:ext cx="2120245" cy="169277"/>
          </a:xfrm>
          <a:prstGeom prst="rect">
            <a:avLst/>
          </a:prstGeom>
          <a:noFill/>
        </p:spPr>
        <p:txBody>
          <a:bodyPr wrap="square">
            <a:spAutoFit/>
          </a:bodyPr>
          <a:lstStyle/>
          <a:p>
            <a:r>
              <a:rPr lang="en-US" sz="500" dirty="0"/>
              <a:t>https://www.vicimediainc.com/services/socialmirrorads/</a:t>
            </a:r>
          </a:p>
        </p:txBody>
      </p:sp>
    </p:spTree>
    <p:extLst>
      <p:ext uri="{BB962C8B-B14F-4D97-AF65-F5344CB8AC3E}">
        <p14:creationId xmlns:p14="http://schemas.microsoft.com/office/powerpoint/2010/main" val="1087449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1200" y="1720841"/>
            <a:ext cx="8305800" cy="1200329"/>
          </a:xfrm>
          <a:prstGeom prst="rect">
            <a:avLst/>
          </a:prstGeom>
        </p:spPr>
        <p:txBody>
          <a:bodyPr wrap="square">
            <a:spAutoFit/>
          </a:bodyPr>
          <a:lstStyle/>
          <a:p>
            <a:r>
              <a:rPr lang="en-US" dirty="0"/>
              <a:t>Job satisfaction means many different things. For some, job satisfaction means 45 percent net at the end of the year and over $300,000 in take-home pay. For others, job satisfaction may be getting off work early enough to greet their children as they step off the school bus.</a:t>
            </a:r>
          </a:p>
        </p:txBody>
      </p:sp>
      <p:sp>
        <p:nvSpPr>
          <p:cNvPr id="3" name="Rectangle 2"/>
          <p:cNvSpPr/>
          <p:nvPr/>
        </p:nvSpPr>
        <p:spPr>
          <a:xfrm>
            <a:off x="1981200" y="533401"/>
            <a:ext cx="7924800" cy="1200329"/>
          </a:xfrm>
          <a:prstGeom prst="rect">
            <a:avLst/>
          </a:prstGeom>
          <a:noFill/>
        </p:spPr>
        <p:txBody>
          <a:bodyPr wrap="square" lIns="91440" tIns="45720" rIns="91440" bIns="45720">
            <a:spAutoFit/>
          </a:bodyPr>
          <a:lstStyle/>
          <a:p>
            <a:pPr algn="ct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How optometrist define job satisfaction</a:t>
            </a:r>
          </a:p>
        </p:txBody>
      </p:sp>
    </p:spTree>
    <p:custDataLst>
      <p:tags r:id="rId1"/>
    </p:custDataLst>
    <p:extLst>
      <p:ext uri="{BB962C8B-B14F-4D97-AF65-F5344CB8AC3E}">
        <p14:creationId xmlns:p14="http://schemas.microsoft.com/office/powerpoint/2010/main" val="1530079170"/>
      </p:ext>
    </p:extLst>
  </p:cSld>
  <p:clrMapOvr>
    <a:masterClrMapping/>
  </p:clrMapOvr>
  <mc:AlternateContent xmlns:mc="http://schemas.openxmlformats.org/markup-compatibility/2006" xmlns:p14="http://schemas.microsoft.com/office/powerpoint/2010/main">
    <mc:Choice Requires="p14">
      <p:transition spd="slow" p14:dur="2000" advTm="99551"/>
    </mc:Choice>
    <mc:Fallback xmlns="">
      <p:transition spd="slow" advTm="995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FC71E-D98D-7EAF-48F7-D02F35472892}"/>
              </a:ext>
            </a:extLst>
          </p:cNvPr>
          <p:cNvSpPr>
            <a:spLocks noGrp="1"/>
          </p:cNvSpPr>
          <p:nvPr>
            <p:ph type="title"/>
          </p:nvPr>
        </p:nvSpPr>
        <p:spPr>
          <a:xfrm>
            <a:off x="1075765" y="286603"/>
            <a:ext cx="10079915" cy="1450757"/>
          </a:xfrm>
        </p:spPr>
        <p:txBody>
          <a:bodyPr/>
          <a:lstStyle/>
          <a:p>
            <a:r>
              <a:rPr lang="en-US" dirty="0"/>
              <a:t>Email marketing </a:t>
            </a:r>
          </a:p>
        </p:txBody>
      </p:sp>
      <p:sp>
        <p:nvSpPr>
          <p:cNvPr id="3" name="Content Placeholder 2">
            <a:extLst>
              <a:ext uri="{FF2B5EF4-FFF2-40B4-BE49-F238E27FC236}">
                <a16:creationId xmlns:a16="http://schemas.microsoft.com/office/drawing/2014/main" id="{39D9C2A7-E06F-DBFE-E0C5-481AE7D4C1A8}"/>
              </a:ext>
            </a:extLst>
          </p:cNvPr>
          <p:cNvSpPr>
            <a:spLocks noGrp="1"/>
          </p:cNvSpPr>
          <p:nvPr>
            <p:ph idx="1"/>
          </p:nvPr>
        </p:nvSpPr>
        <p:spPr/>
        <p:txBody>
          <a:bodyPr/>
          <a:lstStyle/>
          <a:p>
            <a:r>
              <a:rPr lang="en-US" dirty="0"/>
              <a:t>Email marketing is one of the oldest forms of marketing, but it’s still one of the most effective for staying in touch with patients and encouraging repeat visits.</a:t>
            </a:r>
          </a:p>
        </p:txBody>
      </p:sp>
      <p:pic>
        <p:nvPicPr>
          <p:cNvPr id="4" name="Picture 3">
            <a:extLst>
              <a:ext uri="{FF2B5EF4-FFF2-40B4-BE49-F238E27FC236}">
                <a16:creationId xmlns:a16="http://schemas.microsoft.com/office/drawing/2014/main" id="{C14ECED1-9254-3E3E-58DD-D570A6271EE6}"/>
              </a:ext>
            </a:extLst>
          </p:cNvPr>
          <p:cNvPicPr>
            <a:picLocks noChangeAspect="1"/>
          </p:cNvPicPr>
          <p:nvPr/>
        </p:nvPicPr>
        <p:blipFill>
          <a:blip r:embed="rId2"/>
          <a:stretch>
            <a:fillRect/>
          </a:stretch>
        </p:blipFill>
        <p:spPr>
          <a:xfrm>
            <a:off x="7726680" y="3691468"/>
            <a:ext cx="3429000" cy="2286000"/>
          </a:xfrm>
          <a:prstGeom prst="rect">
            <a:avLst/>
          </a:prstGeom>
        </p:spPr>
      </p:pic>
    </p:spTree>
    <p:extLst>
      <p:ext uri="{BB962C8B-B14F-4D97-AF65-F5344CB8AC3E}">
        <p14:creationId xmlns:p14="http://schemas.microsoft.com/office/powerpoint/2010/main" val="59435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57288-73AD-11F2-4FD1-7C022FB3DAD8}"/>
              </a:ext>
            </a:extLst>
          </p:cNvPr>
          <p:cNvSpPr>
            <a:spLocks noGrp="1"/>
          </p:cNvSpPr>
          <p:nvPr>
            <p:ph type="title"/>
          </p:nvPr>
        </p:nvSpPr>
        <p:spPr>
          <a:xfrm>
            <a:off x="1097280" y="286603"/>
            <a:ext cx="10058400" cy="1450757"/>
          </a:xfrm>
        </p:spPr>
        <p:txBody>
          <a:bodyPr/>
          <a:lstStyle/>
          <a:p>
            <a:r>
              <a:rPr lang="en-US" b="1" i="0" dirty="0">
                <a:effectLst/>
                <a:latin typeface="Inter"/>
              </a:rPr>
              <a:t>Start a referral program</a:t>
            </a:r>
            <a:br>
              <a:rPr lang="en-US" b="1" i="0" dirty="0">
                <a:effectLst/>
                <a:latin typeface="Inter"/>
              </a:rPr>
            </a:br>
            <a:endParaRPr lang="en-US" dirty="0"/>
          </a:p>
        </p:txBody>
      </p:sp>
      <p:sp>
        <p:nvSpPr>
          <p:cNvPr id="3" name="Content Placeholder 2">
            <a:extLst>
              <a:ext uri="{FF2B5EF4-FFF2-40B4-BE49-F238E27FC236}">
                <a16:creationId xmlns:a16="http://schemas.microsoft.com/office/drawing/2014/main" id="{4E5A6A05-D442-C706-0906-4289CECBBF5B}"/>
              </a:ext>
            </a:extLst>
          </p:cNvPr>
          <p:cNvSpPr>
            <a:spLocks noGrp="1"/>
          </p:cNvSpPr>
          <p:nvPr>
            <p:ph idx="1"/>
          </p:nvPr>
        </p:nvSpPr>
        <p:spPr/>
        <p:txBody>
          <a:bodyPr/>
          <a:lstStyle/>
          <a:p>
            <a:r>
              <a:rPr lang="en-US" dirty="0"/>
              <a:t>show your appreciation and make sure to promote the program so they know how much you appreciate their referrals!</a:t>
            </a:r>
          </a:p>
          <a:p>
            <a:endParaRPr lang="en-US" dirty="0"/>
          </a:p>
          <a:p>
            <a:r>
              <a:rPr lang="en-US" b="0" i="0" dirty="0">
                <a:solidFill>
                  <a:srgbClr val="222222"/>
                </a:solidFill>
                <a:effectLst/>
                <a:latin typeface="Inter"/>
              </a:rPr>
              <a:t>Patient referrals are not only the best compliment you can get but also a very trusted source that can easily convert strangers into patients.</a:t>
            </a:r>
            <a:endParaRPr lang="en-US" dirty="0"/>
          </a:p>
        </p:txBody>
      </p:sp>
    </p:spTree>
    <p:extLst>
      <p:ext uri="{BB962C8B-B14F-4D97-AF65-F5344CB8AC3E}">
        <p14:creationId xmlns:p14="http://schemas.microsoft.com/office/powerpoint/2010/main" val="3003363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86603"/>
            <a:ext cx="10058400" cy="1450757"/>
          </a:xfrm>
          <a:solidFill>
            <a:srgbClr val="002060"/>
          </a:solidFill>
        </p:spPr>
        <p:txBody>
          <a:bodyPr/>
          <a:lstStyle/>
          <a:p>
            <a:r>
              <a:rPr lang="en-US" dirty="0">
                <a:solidFill>
                  <a:schemeClr val="bg1"/>
                </a:solidFill>
              </a:rPr>
              <a:t>Conclusion </a:t>
            </a:r>
          </a:p>
        </p:txBody>
      </p:sp>
      <p:sp>
        <p:nvSpPr>
          <p:cNvPr id="3" name="Content Placeholder 2"/>
          <p:cNvSpPr>
            <a:spLocks noGrp="1"/>
          </p:cNvSpPr>
          <p:nvPr>
            <p:ph idx="1"/>
          </p:nvPr>
        </p:nvSpPr>
        <p:spPr>
          <a:xfrm>
            <a:off x="1281954" y="1500691"/>
            <a:ext cx="8382000" cy="4648200"/>
          </a:xfrm>
        </p:spPr>
        <p:txBody>
          <a:bodyPr>
            <a:normAutofit/>
          </a:bodyPr>
          <a:lstStyle/>
          <a:p>
            <a:pPr marL="0" indent="0">
              <a:buNone/>
            </a:pPr>
            <a:endParaRPr lang="en-US" sz="2000" dirty="0"/>
          </a:p>
          <a:p>
            <a:pPr marL="0" indent="0">
              <a:buNone/>
            </a:pPr>
            <a:r>
              <a:rPr lang="en-US" sz="2000" dirty="0"/>
              <a:t> whether it’s simply through word of mouth or through creative outreach programs, doesn’t have to cost you a lot of money or time, or cause you to stress. Marketing is simply influencing the choices of your patients by demonstrating the value of your service.</a:t>
            </a:r>
          </a:p>
          <a:p>
            <a:endParaRPr lang="en-US" sz="2000" dirty="0"/>
          </a:p>
          <a:p>
            <a:pPr marL="0" indent="0">
              <a:buNone/>
            </a:pPr>
            <a:r>
              <a:rPr lang="en-US" sz="2000" dirty="0"/>
              <a:t> “Next to doing the right thing, the most important thing is to let people know you are doing the right thing.” </a:t>
            </a:r>
          </a:p>
          <a:p>
            <a:pPr marL="0" indent="0">
              <a:buNone/>
            </a:pPr>
            <a:endParaRPr lang="en-US" sz="2000" dirty="0"/>
          </a:p>
          <a:p>
            <a:pPr marL="0" indent="0">
              <a:buNone/>
            </a:pPr>
            <a:r>
              <a:rPr lang="en-US" sz="2000" dirty="0"/>
              <a:t>Marketing to potential new patients shouldn’t be seen as a tough sell, but rather a welcome invitation to get them the professional care you know you can provide!</a:t>
            </a:r>
          </a:p>
        </p:txBody>
      </p:sp>
    </p:spTree>
    <p:extLst>
      <p:ext uri="{BB962C8B-B14F-4D97-AF65-F5344CB8AC3E}">
        <p14:creationId xmlns:p14="http://schemas.microsoft.com/office/powerpoint/2010/main" val="30535242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DFCCA-D2C6-0DC7-C4E3-6F5E82EE5B4D}"/>
              </a:ext>
            </a:extLst>
          </p:cNvPr>
          <p:cNvSpPr>
            <a:spLocks noGrp="1"/>
          </p:cNvSpPr>
          <p:nvPr>
            <p:ph type="title"/>
          </p:nvPr>
        </p:nvSpPr>
        <p:spPr/>
        <p:txBody>
          <a:bodyPr/>
          <a:lstStyle/>
          <a:p>
            <a:r>
              <a:rPr lang="en-US" dirty="0"/>
              <a:t>References </a:t>
            </a:r>
          </a:p>
        </p:txBody>
      </p:sp>
      <p:sp>
        <p:nvSpPr>
          <p:cNvPr id="3" name="Content Placeholder 2">
            <a:extLst>
              <a:ext uri="{FF2B5EF4-FFF2-40B4-BE49-F238E27FC236}">
                <a16:creationId xmlns:a16="http://schemas.microsoft.com/office/drawing/2014/main" id="{2950DE3E-2C39-C6A3-8366-FBED69F84BF8}"/>
              </a:ext>
            </a:extLst>
          </p:cNvPr>
          <p:cNvSpPr>
            <a:spLocks noGrp="1"/>
          </p:cNvSpPr>
          <p:nvPr>
            <p:ph idx="1"/>
          </p:nvPr>
        </p:nvSpPr>
        <p:spPr>
          <a:xfrm>
            <a:off x="1097280" y="1845734"/>
            <a:ext cx="8904559" cy="4023360"/>
          </a:xfrm>
        </p:spPr>
        <p:txBody>
          <a:bodyPr>
            <a:normAutofit/>
          </a:bodyPr>
          <a:lstStyle/>
          <a:p>
            <a:pPr>
              <a:buFont typeface="Wingdings" panose="05000000000000000000" pitchFamily="2" charset="2"/>
              <a:buChar char="§"/>
            </a:pPr>
            <a:r>
              <a:rPr lang="en-US" sz="1100" dirty="0">
                <a:solidFill>
                  <a:schemeClr val="tx1"/>
                </a:solidFill>
                <a:latin typeface="Agency FB" panose="020B0503020202020204" pitchFamily="34" charset="0"/>
              </a:rPr>
              <a:t>TELECORPORATE OPTOMETRY? O.D.s weigh the good, the bad, and future of using telemedicine in corporate practices, </a:t>
            </a:r>
            <a:r>
              <a:rPr lang="en-US" sz="1100" i="0" dirty="0">
                <a:solidFill>
                  <a:schemeClr val="tx1"/>
                </a:solidFill>
                <a:effectLst/>
                <a:latin typeface="Agency FB" panose="020B0503020202020204" pitchFamily="34" charset="0"/>
              </a:rPr>
              <a:t>By Maria </a:t>
            </a:r>
            <a:r>
              <a:rPr lang="en-US" sz="1100" i="0" dirty="0" err="1">
                <a:solidFill>
                  <a:schemeClr val="tx1"/>
                </a:solidFill>
                <a:effectLst/>
                <a:latin typeface="Agency FB" panose="020B0503020202020204" pitchFamily="34" charset="0"/>
              </a:rPr>
              <a:t>Sampalis</a:t>
            </a:r>
            <a:r>
              <a:rPr lang="en-US" sz="1100" i="0" dirty="0">
                <a:solidFill>
                  <a:schemeClr val="tx1"/>
                </a:solidFill>
                <a:effectLst/>
                <a:latin typeface="Agency FB" panose="020B0503020202020204" pitchFamily="34" charset="0"/>
              </a:rPr>
              <a:t>, O.D, March 1, 2019</a:t>
            </a:r>
          </a:p>
          <a:p>
            <a:pPr>
              <a:buFont typeface="Wingdings" panose="05000000000000000000" pitchFamily="2" charset="2"/>
              <a:buChar char="§"/>
            </a:pPr>
            <a:r>
              <a:rPr lang="en-US" sz="1100" i="0" dirty="0">
                <a:solidFill>
                  <a:schemeClr val="tx1"/>
                </a:solidFill>
                <a:effectLst/>
                <a:latin typeface="Agency FB" panose="020B0503020202020204" pitchFamily="34" charset="0"/>
              </a:rPr>
              <a:t>Optometry Marketing Ideas: The Ultimate Guide, by </a:t>
            </a:r>
            <a:r>
              <a:rPr lang="en-US" sz="1100" i="0" dirty="0" err="1">
                <a:solidFill>
                  <a:schemeClr val="tx1"/>
                </a:solidFill>
                <a:effectLst/>
                <a:latin typeface="Agency FB" panose="020B0503020202020204" pitchFamily="34" charset="0"/>
              </a:rPr>
              <a:t>Hooman</a:t>
            </a:r>
            <a:r>
              <a:rPr lang="en-US" sz="1100" i="0" dirty="0">
                <a:solidFill>
                  <a:schemeClr val="tx1"/>
                </a:solidFill>
                <a:effectLst/>
                <a:latin typeface="Agency FB" panose="020B0503020202020204" pitchFamily="34" charset="0"/>
              </a:rPr>
              <a:t>, July 2017.</a:t>
            </a:r>
          </a:p>
          <a:p>
            <a:pPr>
              <a:buFont typeface="Wingdings" panose="05000000000000000000" pitchFamily="2" charset="2"/>
              <a:buChar char="§"/>
            </a:pPr>
            <a:r>
              <a:rPr lang="en-US" sz="1100" i="0" dirty="0">
                <a:solidFill>
                  <a:schemeClr val="tx1"/>
                </a:solidFill>
                <a:effectLst/>
                <a:latin typeface="Agency FB" panose="020B0503020202020204" pitchFamily="34" charset="0"/>
              </a:rPr>
              <a:t>10 Lessons I've Learned from Corporate Optometry, By Steven J. Lowinger, OD, October 15, 2013.</a:t>
            </a:r>
          </a:p>
          <a:p>
            <a:pPr>
              <a:buFont typeface="Wingdings" panose="05000000000000000000" pitchFamily="2" charset="2"/>
              <a:buChar char="§"/>
            </a:pPr>
            <a:r>
              <a:rPr lang="en-US" altLang="en-US" sz="1100" dirty="0">
                <a:solidFill>
                  <a:schemeClr val="tx1"/>
                </a:solidFill>
                <a:latin typeface="Agency FB" panose="020B0503020202020204" pitchFamily="34" charset="0"/>
              </a:rPr>
              <a:t>Managing the Business of Optometry, By Stephen M. Cohen, O.D, Scottsdale, </a:t>
            </a:r>
            <a:r>
              <a:rPr lang="en-US" altLang="en-US" sz="1100" dirty="0" err="1">
                <a:solidFill>
                  <a:schemeClr val="tx1"/>
                </a:solidFill>
                <a:latin typeface="Agency FB" panose="020B0503020202020204" pitchFamily="34" charset="0"/>
              </a:rPr>
              <a:t>Ariz</a:t>
            </a:r>
            <a:r>
              <a:rPr lang="en-US" altLang="en-US" sz="1100" dirty="0">
                <a:solidFill>
                  <a:schemeClr val="tx1"/>
                </a:solidFill>
                <a:latin typeface="Agency FB" panose="020B0503020202020204" pitchFamily="34" charset="0"/>
              </a:rPr>
              <a:t>, June 2008</a:t>
            </a:r>
          </a:p>
          <a:p>
            <a:pPr>
              <a:buFont typeface="Wingdings" panose="05000000000000000000" pitchFamily="2" charset="2"/>
              <a:buChar char="§"/>
            </a:pPr>
            <a:r>
              <a:rPr lang="en-US" altLang="en-US" sz="1100" dirty="0">
                <a:solidFill>
                  <a:schemeClr val="tx1"/>
                </a:solidFill>
                <a:latin typeface="Agency FB" panose="020B0503020202020204" pitchFamily="34" charset="0"/>
              </a:rPr>
              <a:t>Business Aspects of Optometry Association of Practice Management Educators,</a:t>
            </a:r>
            <a:r>
              <a:rPr lang="en-US" sz="1100" dirty="0">
                <a:solidFill>
                  <a:schemeClr val="tx1"/>
                </a:solidFill>
                <a:effectLst/>
                <a:latin typeface="Agency FB" panose="020B0503020202020204" pitchFamily="34" charset="0"/>
                <a:hlinkClick r:id="rId2">
                  <a:extLst>
                    <a:ext uri="{A12FA001-AC4F-418D-AE19-62706E023703}">
                      <ahyp:hlinkClr xmlns:ahyp="http://schemas.microsoft.com/office/drawing/2018/hyperlinkcolor" val="tx"/>
                    </a:ext>
                  </a:extLst>
                </a:hlinkClick>
              </a:rPr>
              <a:t> </a:t>
            </a:r>
            <a:r>
              <a:rPr lang="en-US" sz="1100" dirty="0">
                <a:solidFill>
                  <a:schemeClr val="tx1"/>
                </a:solidFill>
                <a:effectLst/>
                <a:latin typeface="Agency FB" panose="020B0503020202020204" pitchFamily="34" charset="0"/>
              </a:rPr>
              <a:t>by John G. </a:t>
            </a:r>
            <a:r>
              <a:rPr lang="en-US" sz="1100" dirty="0" err="1">
                <a:solidFill>
                  <a:schemeClr val="tx1"/>
                </a:solidFill>
                <a:effectLst/>
                <a:latin typeface="Agency FB" panose="020B0503020202020204" pitchFamily="34" charset="0"/>
              </a:rPr>
              <a:t>Classe</a:t>
            </a:r>
            <a:endParaRPr lang="en-US" sz="1100" dirty="0">
              <a:solidFill>
                <a:schemeClr val="tx1"/>
              </a:solidFill>
              <a:effectLst/>
              <a:latin typeface="Agency FB" panose="020B0503020202020204" pitchFamily="34" charset="0"/>
            </a:endParaRPr>
          </a:p>
          <a:p>
            <a:pPr>
              <a:buFont typeface="Wingdings" panose="05000000000000000000" pitchFamily="2" charset="2"/>
              <a:buChar char="§"/>
            </a:pPr>
            <a:r>
              <a:rPr lang="en-US" sz="1100" i="0" dirty="0">
                <a:solidFill>
                  <a:schemeClr val="tx1"/>
                </a:solidFill>
                <a:effectLst/>
                <a:latin typeface="Agency FB" panose="020B0503020202020204" pitchFamily="34" charset="0"/>
              </a:rPr>
              <a:t>19 Optometry Marketing Ideas To Help Grow Your Practice, by </a:t>
            </a:r>
            <a:r>
              <a:rPr lang="en-US" sz="1100" dirty="0">
                <a:solidFill>
                  <a:schemeClr val="tx1"/>
                </a:solidFill>
                <a:latin typeface="Agency FB" panose="020B0503020202020204" pitchFamily="34" charset="0"/>
              </a:rPr>
              <a:t>Bradley </a:t>
            </a:r>
            <a:r>
              <a:rPr lang="en-US" sz="1100" dirty="0" err="1">
                <a:solidFill>
                  <a:schemeClr val="tx1"/>
                </a:solidFill>
                <a:latin typeface="Agency FB" panose="020B0503020202020204" pitchFamily="34" charset="0"/>
              </a:rPr>
              <a:t>Seegmiller</a:t>
            </a:r>
            <a:endParaRPr lang="en-US" sz="1100" dirty="0">
              <a:solidFill>
                <a:schemeClr val="tx1"/>
              </a:solidFill>
              <a:latin typeface="Agency FB" panose="020B0503020202020204" pitchFamily="34" charset="0"/>
            </a:endParaRPr>
          </a:p>
          <a:p>
            <a:pPr>
              <a:buFont typeface="Wingdings" panose="05000000000000000000" pitchFamily="2" charset="2"/>
              <a:buChar char="§"/>
            </a:pPr>
            <a:r>
              <a:rPr lang="en-US" sz="1100" i="0" dirty="0">
                <a:solidFill>
                  <a:schemeClr val="tx1"/>
                </a:solidFill>
                <a:effectLst/>
                <a:latin typeface="Agency FB" panose="020B0503020202020204" pitchFamily="34" charset="0"/>
              </a:rPr>
              <a:t>Grow Your Eye Care Practice: High-Impact Pearls from the Marketing Experts, Ming Wang, 2021</a:t>
            </a:r>
          </a:p>
          <a:p>
            <a:pPr algn="l"/>
            <a:endParaRPr lang="en-US" sz="1000" i="0" dirty="0">
              <a:solidFill>
                <a:schemeClr val="tx1"/>
              </a:solidFill>
              <a:effectLst/>
              <a:latin typeface="AkkuratLLWeb-Light"/>
            </a:endParaRPr>
          </a:p>
          <a:p>
            <a:pPr>
              <a:buFont typeface="Wingdings" panose="05000000000000000000" pitchFamily="2" charset="2"/>
              <a:buChar char="§"/>
            </a:pPr>
            <a:endParaRPr lang="en-US" altLang="en-US" sz="1050" b="1" dirty="0">
              <a:solidFill>
                <a:srgbClr val="333333"/>
              </a:solidFill>
              <a:latin typeface="Helvetica Neue"/>
            </a:endParaRPr>
          </a:p>
          <a:p>
            <a:pPr>
              <a:buFont typeface="Wingdings" panose="05000000000000000000" pitchFamily="2" charset="2"/>
              <a:buChar char="§"/>
            </a:pPr>
            <a:endParaRPr lang="en-US" sz="1200" i="0" dirty="0">
              <a:solidFill>
                <a:srgbClr val="333333"/>
              </a:solidFill>
              <a:effectLst/>
              <a:latin typeface="Helvetica Neue"/>
            </a:endParaRPr>
          </a:p>
          <a:p>
            <a:pPr>
              <a:buFont typeface="Wingdings" panose="05000000000000000000" pitchFamily="2" charset="2"/>
              <a:buChar char="§"/>
            </a:pPr>
            <a:endParaRPr lang="en-US" sz="1200" dirty="0"/>
          </a:p>
          <a:p>
            <a:pPr>
              <a:buFont typeface="Wingdings" panose="05000000000000000000" pitchFamily="2" charset="2"/>
              <a:buChar char="§"/>
            </a:pPr>
            <a:endParaRPr lang="en-US" sz="1200" dirty="0"/>
          </a:p>
        </p:txBody>
      </p:sp>
      <p:sp>
        <p:nvSpPr>
          <p:cNvPr id="4" name="Rectangle 1">
            <a:extLst>
              <a:ext uri="{FF2B5EF4-FFF2-40B4-BE49-F238E27FC236}">
                <a16:creationId xmlns:a16="http://schemas.microsoft.com/office/drawing/2014/main" id="{3A22ADF0-C0FA-C9DF-EDF7-3DDDB5F18AE2}"/>
              </a:ext>
            </a:extLst>
          </p:cNvPr>
          <p:cNvSpPr>
            <a:spLocks noChangeArrowheads="1"/>
          </p:cNvSpPr>
          <p:nvPr/>
        </p:nvSpPr>
        <p:spPr bwMode="auto">
          <a:xfrm>
            <a:off x="0" y="-90688"/>
            <a:ext cx="38472" cy="63857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0" rIns="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333333"/>
                </a:solidFill>
                <a:effectLst/>
                <a:latin typeface="Helvetica Neue"/>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855556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9171204-6A50-40E1-B631-84CEDFC93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6" name="Rectangle 15">
            <a:extLst>
              <a:ext uri="{FF2B5EF4-FFF2-40B4-BE49-F238E27FC236}">
                <a16:creationId xmlns:a16="http://schemas.microsoft.com/office/drawing/2014/main" id="{06C973F6-5187-412F-AACC-6E3FF8A6A1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628" y="496959"/>
            <a:ext cx="1106164" cy="585973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D11AE14F-1B7E-41E6-B579-2F71D13503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12856" y="496958"/>
            <a:ext cx="9961047" cy="36780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7"/>
          <p:cNvSpPr>
            <a:spLocks noGrp="1"/>
          </p:cNvSpPr>
          <p:nvPr>
            <p:ph type="ctrTitle"/>
          </p:nvPr>
        </p:nvSpPr>
        <p:spPr>
          <a:xfrm>
            <a:off x="1893715" y="708498"/>
            <a:ext cx="7574507" cy="3330055"/>
          </a:xfrm>
        </p:spPr>
        <p:txBody>
          <a:bodyPr anchor="ctr">
            <a:normAutofit/>
          </a:bodyPr>
          <a:lstStyle/>
          <a:p>
            <a:r>
              <a:rPr lang="en-US" sz="6000" dirty="0">
                <a:solidFill>
                  <a:srgbClr val="FFFFFF"/>
                </a:solidFill>
              </a:rPr>
              <a:t>Thank you</a:t>
            </a:r>
          </a:p>
        </p:txBody>
      </p:sp>
      <p:sp>
        <p:nvSpPr>
          <p:cNvPr id="20" name="Rectangle 19">
            <a:extLst>
              <a:ext uri="{FF2B5EF4-FFF2-40B4-BE49-F238E27FC236}">
                <a16:creationId xmlns:a16="http://schemas.microsoft.com/office/drawing/2014/main" id="{752BB805-F7B7-4B80-A1C5-385D4DAF7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12789" y="4284212"/>
            <a:ext cx="9961115" cy="2072481"/>
          </a:xfrm>
          <a:prstGeom prst="rect">
            <a:avLst/>
          </a:prstGeom>
          <a:solidFill>
            <a:srgbClr val="89929B">
              <a:alpha val="80000"/>
            </a:srgbClr>
          </a:solidFill>
          <a:ln>
            <a:noFill/>
          </a:ln>
          <a:effectLst/>
        </p:spPr>
        <p:style>
          <a:lnRef idx="1">
            <a:schemeClr val="accent1"/>
          </a:lnRef>
          <a:fillRef idx="3">
            <a:schemeClr val="accent1"/>
          </a:fillRef>
          <a:effectRef idx="2">
            <a:schemeClr val="accent1"/>
          </a:effectRef>
          <a:fontRef idx="minor">
            <a:schemeClr val="lt1"/>
          </a:fontRef>
        </p:style>
      </p:sp>
      <p:sp>
        <p:nvSpPr>
          <p:cNvPr id="9" name="Subtitle 8"/>
          <p:cNvSpPr>
            <a:spLocks noGrp="1"/>
          </p:cNvSpPr>
          <p:nvPr>
            <p:ph type="subTitle" idx="1"/>
          </p:nvPr>
        </p:nvSpPr>
        <p:spPr>
          <a:xfrm>
            <a:off x="1893715" y="4502576"/>
            <a:ext cx="7574507" cy="1640983"/>
          </a:xfrm>
        </p:spPr>
        <p:txBody>
          <a:bodyPr anchor="t">
            <a:normAutofit/>
          </a:bodyPr>
          <a:lstStyle/>
          <a:p>
            <a:pPr>
              <a:lnSpc>
                <a:spcPct val="90000"/>
              </a:lnSpc>
            </a:pPr>
            <a:r>
              <a:rPr lang="en-US" sz="1200" dirty="0">
                <a:solidFill>
                  <a:srgbClr val="222222"/>
                </a:solidFill>
                <a:effectLst/>
                <a:latin typeface="Arial" panose="020B0604020202020204" pitchFamily="34" charset="0"/>
              </a:rPr>
              <a:t>Mrs. Diana Rabi</a:t>
            </a:r>
            <a:br>
              <a:rPr lang="en-US" sz="1200" dirty="0">
                <a:solidFill>
                  <a:srgbClr val="222222"/>
                </a:solidFill>
                <a:effectLst/>
                <a:latin typeface="Arial" panose="020B0604020202020204" pitchFamily="34" charset="0"/>
              </a:rPr>
            </a:br>
            <a:r>
              <a:rPr lang="en-US" sz="1200" dirty="0">
                <a:solidFill>
                  <a:srgbClr val="222222"/>
                </a:solidFill>
                <a:effectLst/>
                <a:latin typeface="Arial" panose="020B0604020202020204" pitchFamily="34" charset="0"/>
              </a:rPr>
              <a:t>BSc(Hons), MSc in ophthalmology and vision science.</a:t>
            </a:r>
            <a:br>
              <a:rPr lang="en-US" sz="1200" dirty="0">
                <a:solidFill>
                  <a:srgbClr val="222222"/>
                </a:solidFill>
                <a:effectLst/>
                <a:latin typeface="Arial" panose="020B0604020202020204" pitchFamily="34" charset="0"/>
              </a:rPr>
            </a:br>
            <a:r>
              <a:rPr lang="en-US" sz="1200" dirty="0">
                <a:solidFill>
                  <a:srgbClr val="222222"/>
                </a:solidFill>
                <a:effectLst/>
                <a:latin typeface="Arial" panose="020B0604020202020204" pitchFamily="34" charset="0"/>
              </a:rPr>
              <a:t>lecturer</a:t>
            </a:r>
            <a:br>
              <a:rPr lang="en-US" sz="1200" dirty="0">
                <a:solidFill>
                  <a:srgbClr val="222222"/>
                </a:solidFill>
                <a:effectLst/>
                <a:latin typeface="Arial" panose="020B0604020202020204" pitchFamily="34" charset="0"/>
              </a:rPr>
            </a:br>
            <a:r>
              <a:rPr lang="en-US" sz="1200" dirty="0">
                <a:solidFill>
                  <a:srgbClr val="222222"/>
                </a:solidFill>
                <a:effectLst/>
                <a:latin typeface="Arial" panose="020B0604020202020204" pitchFamily="34" charset="0"/>
              </a:rPr>
              <a:t>Optometry department,</a:t>
            </a:r>
            <a:br>
              <a:rPr lang="en-US" sz="1200" dirty="0">
                <a:solidFill>
                  <a:srgbClr val="222222"/>
                </a:solidFill>
                <a:effectLst/>
                <a:latin typeface="Arial" panose="020B0604020202020204" pitchFamily="34" charset="0"/>
              </a:rPr>
            </a:br>
            <a:r>
              <a:rPr lang="en-US" sz="1200" dirty="0">
                <a:solidFill>
                  <a:srgbClr val="222222"/>
                </a:solidFill>
                <a:effectLst/>
                <a:latin typeface="Arial" panose="020B0604020202020204" pitchFamily="34" charset="0"/>
              </a:rPr>
              <a:t>An-Najah National University</a:t>
            </a:r>
            <a:br>
              <a:rPr lang="en-US" sz="1200" dirty="0"/>
            </a:br>
            <a:r>
              <a:rPr lang="en-US" sz="1200" dirty="0">
                <a:solidFill>
                  <a:srgbClr val="222222"/>
                </a:solidFill>
                <a:effectLst/>
                <a:latin typeface="Arial" panose="020B0604020202020204" pitchFamily="34" charset="0"/>
              </a:rPr>
              <a:t>Email: </a:t>
            </a:r>
            <a:r>
              <a:rPr lang="en-US" sz="1200" dirty="0">
                <a:solidFill>
                  <a:srgbClr val="1155CC"/>
                </a:solidFill>
                <a:effectLst/>
                <a:latin typeface="Arial" panose="020B0604020202020204" pitchFamily="34" charset="0"/>
                <a:hlinkClick r:id="rId3"/>
              </a:rPr>
              <a:t>Dianehrabi@gmail.com</a:t>
            </a:r>
            <a:br>
              <a:rPr lang="en-US" sz="1200" dirty="0"/>
            </a:br>
            <a:r>
              <a:rPr lang="en-US" sz="1200" dirty="0">
                <a:solidFill>
                  <a:srgbClr val="222222"/>
                </a:solidFill>
                <a:effectLst/>
                <a:latin typeface="Arial" panose="020B0604020202020204" pitchFamily="34" charset="0"/>
              </a:rPr>
              <a:t>Tel: +970-59-9534-538</a:t>
            </a:r>
            <a:endParaRPr lang="en-US" sz="1050" dirty="0">
              <a:solidFill>
                <a:srgbClr val="FFFFFF"/>
              </a:solidFill>
            </a:endParaRPr>
          </a:p>
        </p:txBody>
      </p:sp>
    </p:spTree>
    <p:extLst>
      <p:ext uri="{BB962C8B-B14F-4D97-AF65-F5344CB8AC3E}">
        <p14:creationId xmlns:p14="http://schemas.microsoft.com/office/powerpoint/2010/main" val="92594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51399B-96F5-2345-CF8E-F05A469D175D}"/>
              </a:ext>
            </a:extLst>
          </p:cNvPr>
          <p:cNvPicPr>
            <a:picLocks noChangeAspect="1"/>
          </p:cNvPicPr>
          <p:nvPr/>
        </p:nvPicPr>
        <p:blipFill>
          <a:blip r:embed="rId4"/>
          <a:stretch>
            <a:fillRect/>
          </a:stretch>
        </p:blipFill>
        <p:spPr>
          <a:xfrm>
            <a:off x="8423629" y="1"/>
            <a:ext cx="3768371" cy="6347012"/>
          </a:xfrm>
          <a:prstGeom prst="rect">
            <a:avLst/>
          </a:prstGeom>
        </p:spPr>
      </p:pic>
      <p:sp>
        <p:nvSpPr>
          <p:cNvPr id="2" name="Rectangle 1"/>
          <p:cNvSpPr/>
          <p:nvPr/>
        </p:nvSpPr>
        <p:spPr>
          <a:xfrm>
            <a:off x="1562427" y="270979"/>
            <a:ext cx="6516565" cy="6463308"/>
          </a:xfrm>
          <a:prstGeom prst="rect">
            <a:avLst/>
          </a:prstGeom>
        </p:spPr>
        <p:txBody>
          <a:bodyPr wrap="square">
            <a:spAutoFit/>
          </a:bodyPr>
          <a:lstStyle/>
          <a:p>
            <a:r>
              <a:rPr lang="en-US" b="1" u="sng" dirty="0">
                <a:solidFill>
                  <a:srgbClr val="FF0000"/>
                </a:solidFill>
              </a:rPr>
              <a:t>Three non-financial aspects of job satisfaction.</a:t>
            </a:r>
          </a:p>
          <a:p>
            <a:endParaRPr lang="en-US" dirty="0"/>
          </a:p>
          <a:p>
            <a:r>
              <a:rPr lang="en-US" b="1" dirty="0"/>
              <a:t>Autonomy</a:t>
            </a:r>
            <a:r>
              <a:rPr lang="en-US" dirty="0"/>
              <a:t> –To have the freedom to work when we want, how we want, and how often we want supersedes the carrot of financial freedom and a comfortable retirement at the end of the road. Yes, we want to be paid well, but much more importantly we want to enjoy the journey.</a:t>
            </a:r>
          </a:p>
          <a:p>
            <a:endParaRPr lang="en-US" dirty="0"/>
          </a:p>
          <a:p>
            <a:endParaRPr lang="en-US" dirty="0"/>
          </a:p>
          <a:p>
            <a:r>
              <a:rPr lang="en-US" b="1" dirty="0"/>
              <a:t>Flexible schedule</a:t>
            </a:r>
            <a:r>
              <a:rPr lang="en-US" dirty="0"/>
              <a:t> – now more than ever, a flexible schedule that allows freedom to pursue other interests or attend to family matters has become as important–if not more important–than financial compensation.</a:t>
            </a:r>
          </a:p>
          <a:p>
            <a:endParaRPr lang="en-US" dirty="0"/>
          </a:p>
          <a:p>
            <a:endParaRPr lang="en-US" dirty="0"/>
          </a:p>
          <a:p>
            <a:r>
              <a:rPr lang="en-US" b="1" dirty="0"/>
              <a:t>Clinical mosaic</a:t>
            </a:r>
            <a:r>
              <a:rPr lang="en-US" dirty="0"/>
              <a:t> – practicing full-scope optometry in a setting that embraces the medical model leads to a variety of tasks that can be extremely fulfilling. The associate optometrists who I have talked to who are unhappy with their jobs spend nearly all of their time doing refractions and contact lens fittings. </a:t>
            </a:r>
          </a:p>
          <a:p>
            <a:endParaRPr lang="en-US" dirty="0"/>
          </a:p>
        </p:txBody>
      </p:sp>
    </p:spTree>
    <p:custDataLst>
      <p:tags r:id="rId1"/>
    </p:custDataLst>
    <p:extLst>
      <p:ext uri="{BB962C8B-B14F-4D97-AF65-F5344CB8AC3E}">
        <p14:creationId xmlns:p14="http://schemas.microsoft.com/office/powerpoint/2010/main" val="3764344381"/>
      </p:ext>
    </p:extLst>
  </p:cSld>
  <p:clrMapOvr>
    <a:masterClrMapping/>
  </p:clrMapOvr>
  <mc:AlternateContent xmlns:mc="http://schemas.openxmlformats.org/markup-compatibility/2006" xmlns:p14="http://schemas.microsoft.com/office/powerpoint/2010/main">
    <mc:Choice Requires="p14">
      <p:transition spd="slow" p14:dur="2000" advTm="317395"/>
    </mc:Choice>
    <mc:Fallback xmlns="">
      <p:transition spd="slow" advTm="31739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F0240E2-270B-47F4-97C1-065A42CC2737}"/>
              </a:ext>
            </a:extLst>
          </p:cNvPr>
          <p:cNvSpPr>
            <a:spLocks noGrp="1"/>
          </p:cNvSpPr>
          <p:nvPr>
            <p:ph type="title"/>
          </p:nvPr>
        </p:nvSpPr>
        <p:spPr/>
        <p:txBody>
          <a:bodyPr>
            <a:normAutofit fontScale="90000"/>
          </a:bodyPr>
          <a:lstStyle/>
          <a:p>
            <a:pPr algn="ctr"/>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Owner or Investor? what does work for optometrist </a:t>
            </a:r>
          </a:p>
        </p:txBody>
      </p:sp>
      <p:sp>
        <p:nvSpPr>
          <p:cNvPr id="9" name="Text Placeholder 8">
            <a:extLst>
              <a:ext uri="{FF2B5EF4-FFF2-40B4-BE49-F238E27FC236}">
                <a16:creationId xmlns:a16="http://schemas.microsoft.com/office/drawing/2014/main" id="{06A574E0-4F1C-4569-ABD3-9707A8CD1831}"/>
              </a:ext>
            </a:extLst>
          </p:cNvPr>
          <p:cNvSpPr>
            <a:spLocks noGrp="1"/>
          </p:cNvSpPr>
          <p:nvPr>
            <p:ph type="body" sz="quarter" idx="12"/>
          </p:nvPr>
        </p:nvSpPr>
        <p:spPr>
          <a:xfrm>
            <a:off x="4358430" y="4759374"/>
            <a:ext cx="3686092" cy="387036"/>
          </a:xfrm>
        </p:spPr>
        <p:txBody>
          <a:bodyPr>
            <a:noAutofit/>
          </a:bodyPr>
          <a:lstStyle/>
          <a:p>
            <a:r>
              <a:rPr lang="en-US" sz="1200" dirty="0"/>
              <a:t>Dreams give us something to shoot for, and keep us going when things are difficult.</a:t>
            </a:r>
          </a:p>
          <a:p>
            <a:endParaRPr lang="en-US" sz="1200" dirty="0"/>
          </a:p>
          <a:p>
            <a:r>
              <a:rPr lang="en-US" sz="1200" dirty="0">
                <a:solidFill>
                  <a:srgbClr val="FF0000"/>
                </a:solidFill>
              </a:rPr>
              <a:t>Friend and people ask what you do. You feel your chest puffing out as you proudly say, “</a:t>
            </a:r>
            <a:r>
              <a:rPr lang="en-US" sz="1200" u="sng" dirty="0">
                <a:solidFill>
                  <a:srgbClr val="FF0000"/>
                </a:solidFill>
              </a:rPr>
              <a:t>My name</a:t>
            </a:r>
            <a:r>
              <a:rPr lang="en-US" sz="1200" dirty="0">
                <a:solidFill>
                  <a:srgbClr val="FF0000"/>
                </a:solidFill>
              </a:rPr>
              <a:t> vision.”</a:t>
            </a:r>
          </a:p>
          <a:p>
            <a:endParaRPr lang="en-US" sz="1200" dirty="0"/>
          </a:p>
        </p:txBody>
      </p:sp>
      <p:pic>
        <p:nvPicPr>
          <p:cNvPr id="19" name="Picture Placeholder 18" title="Decorative"/>
          <p:cNvPicPr>
            <a:picLocks noGrp="1" noChangeAspect="1"/>
          </p:cNvPicPr>
          <p:nvPr>
            <p:ph type="pic" sz="quarter" idx="16"/>
          </p:nvPr>
        </p:nvPicPr>
        <p:blipFill>
          <a:blip r:embed="rId2" cstate="email">
            <a:extLst>
              <a:ext uri="{28A0092B-C50C-407E-A947-70E740481C1C}">
                <a14:useLocalDpi xmlns:a14="http://schemas.microsoft.com/office/drawing/2010/main"/>
              </a:ext>
            </a:extLst>
          </a:blip>
          <a:srcRect/>
          <a:stretch>
            <a:fillRect/>
          </a:stretch>
        </p:blipFill>
        <p:spPr/>
      </p:pic>
      <p:pic>
        <p:nvPicPr>
          <p:cNvPr id="18" name="Picture Placeholder 15" title="Decorative"/>
          <p:cNvPicPr>
            <a:picLocks noGrp="1" noChangeAspect="1"/>
          </p:cNvPicPr>
          <p:nvPr>
            <p:ph type="pic" sz="quarter" idx="17"/>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885941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7902978"/>
              </p:ext>
            </p:extLst>
          </p:nvPr>
        </p:nvGraphicFramePr>
        <p:xfrm>
          <a:off x="1981200" y="1066801"/>
          <a:ext cx="8098846" cy="4598985"/>
        </p:xfrm>
        <a:graphic>
          <a:graphicData uri="http://schemas.openxmlformats.org/drawingml/2006/table">
            <a:tbl>
              <a:tblPr>
                <a:tableStyleId>{5940675A-B579-460E-94D1-54222C63F5DA}</a:tableStyleId>
              </a:tblPr>
              <a:tblGrid>
                <a:gridCol w="4049423">
                  <a:extLst>
                    <a:ext uri="{9D8B030D-6E8A-4147-A177-3AD203B41FA5}">
                      <a16:colId xmlns:a16="http://schemas.microsoft.com/office/drawing/2014/main" val="20000"/>
                    </a:ext>
                  </a:extLst>
                </a:gridCol>
                <a:gridCol w="4049423">
                  <a:extLst>
                    <a:ext uri="{9D8B030D-6E8A-4147-A177-3AD203B41FA5}">
                      <a16:colId xmlns:a16="http://schemas.microsoft.com/office/drawing/2014/main" val="20001"/>
                    </a:ext>
                  </a:extLst>
                </a:gridCol>
              </a:tblGrid>
              <a:tr h="347093">
                <a:tc>
                  <a:txBody>
                    <a:bodyPr/>
                    <a:lstStyle/>
                    <a:p>
                      <a:r>
                        <a:rPr lang="en-US" sz="1700" b="1" dirty="0">
                          <a:effectLst/>
                        </a:rPr>
                        <a:t>Owner</a:t>
                      </a:r>
                      <a:endParaRPr lang="en-US" sz="1700" b="1" dirty="0">
                        <a:effectLst/>
                        <a:latin typeface="Century Gothic"/>
                      </a:endParaRPr>
                    </a:p>
                  </a:txBody>
                  <a:tcPr marL="86773" marR="86773" marT="43387" marB="43387" anchor="ctr">
                    <a:solidFill>
                      <a:schemeClr val="bg2"/>
                    </a:solidFill>
                  </a:tcPr>
                </a:tc>
                <a:tc>
                  <a:txBody>
                    <a:bodyPr/>
                    <a:lstStyle/>
                    <a:p>
                      <a:r>
                        <a:rPr lang="en-US" sz="1700" b="1" dirty="0">
                          <a:effectLst/>
                        </a:rPr>
                        <a:t>Investor</a:t>
                      </a:r>
                      <a:endParaRPr lang="en-US" sz="1700" b="1" dirty="0">
                        <a:effectLst/>
                        <a:latin typeface="Century Gothic"/>
                      </a:endParaRPr>
                    </a:p>
                  </a:txBody>
                  <a:tcPr marL="86773" marR="86773" marT="43387" marB="43387" anchor="ctr">
                    <a:solidFill>
                      <a:schemeClr val="bg2"/>
                    </a:solidFill>
                  </a:tcPr>
                </a:tc>
                <a:extLst>
                  <a:ext uri="{0D108BD9-81ED-4DB2-BD59-A6C34878D82A}">
                    <a16:rowId xmlns:a16="http://schemas.microsoft.com/office/drawing/2014/main" val="10000"/>
                  </a:ext>
                </a:extLst>
              </a:tr>
              <a:tr h="347093">
                <a:tc>
                  <a:txBody>
                    <a:bodyPr/>
                    <a:lstStyle/>
                    <a:p>
                      <a:r>
                        <a:rPr lang="en-US" sz="1700" dirty="0">
                          <a:effectLst/>
                        </a:rPr>
                        <a:t>Makes or delegates all the decisions</a:t>
                      </a:r>
                      <a:endParaRPr lang="en-US" sz="1700" dirty="0">
                        <a:effectLst/>
                        <a:latin typeface="Century Gothic"/>
                      </a:endParaRPr>
                    </a:p>
                  </a:txBody>
                  <a:tcPr marL="86773" marR="86773" marT="43387" marB="43387" anchor="ctr">
                    <a:solidFill>
                      <a:schemeClr val="bg2"/>
                    </a:solidFill>
                  </a:tcPr>
                </a:tc>
                <a:tc>
                  <a:txBody>
                    <a:bodyPr/>
                    <a:lstStyle/>
                    <a:p>
                      <a:r>
                        <a:rPr lang="en-US" sz="1700" dirty="0">
                          <a:effectLst/>
                        </a:rPr>
                        <a:t>Not part of day-to-day operations</a:t>
                      </a:r>
                      <a:endParaRPr lang="en-US" sz="1700" dirty="0">
                        <a:effectLst/>
                        <a:latin typeface="Century Gothic"/>
                      </a:endParaRPr>
                    </a:p>
                  </a:txBody>
                  <a:tcPr marL="86773" marR="86773" marT="43387" marB="43387" anchor="ctr">
                    <a:solidFill>
                      <a:schemeClr val="bg2"/>
                    </a:solidFill>
                  </a:tcPr>
                </a:tc>
                <a:extLst>
                  <a:ext uri="{0D108BD9-81ED-4DB2-BD59-A6C34878D82A}">
                    <a16:rowId xmlns:a16="http://schemas.microsoft.com/office/drawing/2014/main" val="10001"/>
                  </a:ext>
                </a:extLst>
              </a:tr>
              <a:tr h="607413">
                <a:tc>
                  <a:txBody>
                    <a:bodyPr/>
                    <a:lstStyle/>
                    <a:p>
                      <a:r>
                        <a:rPr lang="en-US" sz="1700" dirty="0">
                          <a:effectLst/>
                        </a:rPr>
                        <a:t>Works all day Saturday should an associate be ill</a:t>
                      </a:r>
                      <a:endParaRPr lang="en-US" sz="1700" dirty="0">
                        <a:effectLst/>
                        <a:latin typeface="Century Gothic"/>
                      </a:endParaRPr>
                    </a:p>
                  </a:txBody>
                  <a:tcPr marL="86773" marR="86773" marT="43387" marB="43387" anchor="ctr">
                    <a:solidFill>
                      <a:schemeClr val="bg2"/>
                    </a:solidFill>
                  </a:tcPr>
                </a:tc>
                <a:tc>
                  <a:txBody>
                    <a:bodyPr/>
                    <a:lstStyle/>
                    <a:p>
                      <a:r>
                        <a:rPr lang="en-US" sz="1700" dirty="0">
                          <a:effectLst/>
                        </a:rPr>
                        <a:t>Can count on having weekends off</a:t>
                      </a:r>
                      <a:endParaRPr lang="en-US" sz="1700" dirty="0">
                        <a:effectLst/>
                        <a:latin typeface="Century Gothic"/>
                      </a:endParaRPr>
                    </a:p>
                  </a:txBody>
                  <a:tcPr marL="86773" marR="86773" marT="43387" marB="43387" anchor="ctr">
                    <a:solidFill>
                      <a:schemeClr val="bg2"/>
                    </a:solidFill>
                  </a:tcPr>
                </a:tc>
                <a:extLst>
                  <a:ext uri="{0D108BD9-81ED-4DB2-BD59-A6C34878D82A}">
                    <a16:rowId xmlns:a16="http://schemas.microsoft.com/office/drawing/2014/main" val="10002"/>
                  </a:ext>
                </a:extLst>
              </a:tr>
              <a:tr h="607413">
                <a:tc>
                  <a:txBody>
                    <a:bodyPr/>
                    <a:lstStyle/>
                    <a:p>
                      <a:r>
                        <a:rPr lang="en-US" sz="1700" dirty="0">
                          <a:effectLst/>
                        </a:rPr>
                        <a:t>Requests his or her family to be flexible with schedule</a:t>
                      </a:r>
                      <a:endParaRPr lang="en-US" sz="1700" dirty="0">
                        <a:effectLst/>
                        <a:latin typeface="Century Gothic"/>
                      </a:endParaRPr>
                    </a:p>
                  </a:txBody>
                  <a:tcPr marL="86773" marR="86773" marT="43387" marB="43387" anchor="ctr">
                    <a:solidFill>
                      <a:schemeClr val="bg2"/>
                    </a:solidFill>
                  </a:tcPr>
                </a:tc>
                <a:tc>
                  <a:txBody>
                    <a:bodyPr/>
                    <a:lstStyle/>
                    <a:p>
                      <a:r>
                        <a:rPr lang="en-US" sz="1700" dirty="0">
                          <a:effectLst/>
                        </a:rPr>
                        <a:t>Goes home at the same time every night</a:t>
                      </a:r>
                      <a:endParaRPr lang="en-US" sz="1700" dirty="0">
                        <a:effectLst/>
                        <a:latin typeface="Century Gothic"/>
                      </a:endParaRPr>
                    </a:p>
                  </a:txBody>
                  <a:tcPr marL="86773" marR="86773" marT="43387" marB="43387" anchor="ctr">
                    <a:solidFill>
                      <a:schemeClr val="bg2"/>
                    </a:solidFill>
                  </a:tcPr>
                </a:tc>
                <a:extLst>
                  <a:ext uri="{0D108BD9-81ED-4DB2-BD59-A6C34878D82A}">
                    <a16:rowId xmlns:a16="http://schemas.microsoft.com/office/drawing/2014/main" val="10003"/>
                  </a:ext>
                </a:extLst>
              </a:tr>
              <a:tr h="607413">
                <a:tc>
                  <a:txBody>
                    <a:bodyPr/>
                    <a:lstStyle/>
                    <a:p>
                      <a:r>
                        <a:rPr lang="en-US" sz="1700" dirty="0">
                          <a:effectLst/>
                        </a:rPr>
                        <a:t>May go a day or two of the week not seeing the children</a:t>
                      </a:r>
                      <a:endParaRPr lang="en-US" sz="1700" dirty="0">
                        <a:effectLst/>
                        <a:latin typeface="Century Gothic"/>
                      </a:endParaRPr>
                    </a:p>
                  </a:txBody>
                  <a:tcPr marL="86773" marR="86773" marT="43387" marB="43387" anchor="ctr">
                    <a:solidFill>
                      <a:schemeClr val="bg2"/>
                    </a:solidFill>
                  </a:tcPr>
                </a:tc>
                <a:tc>
                  <a:txBody>
                    <a:bodyPr/>
                    <a:lstStyle/>
                    <a:p>
                      <a:r>
                        <a:rPr lang="en-US" sz="1700" dirty="0">
                          <a:effectLst/>
                        </a:rPr>
                        <a:t>Will most likely see the children everyday if desires</a:t>
                      </a:r>
                      <a:endParaRPr lang="en-US" sz="1700" dirty="0">
                        <a:effectLst/>
                        <a:latin typeface="Century Gothic"/>
                      </a:endParaRPr>
                    </a:p>
                  </a:txBody>
                  <a:tcPr marL="86773" marR="86773" marT="43387" marB="43387" anchor="ctr">
                    <a:solidFill>
                      <a:schemeClr val="bg2"/>
                    </a:solidFill>
                  </a:tcPr>
                </a:tc>
                <a:extLst>
                  <a:ext uri="{0D108BD9-81ED-4DB2-BD59-A6C34878D82A}">
                    <a16:rowId xmlns:a16="http://schemas.microsoft.com/office/drawing/2014/main" val="10004"/>
                  </a:ext>
                </a:extLst>
              </a:tr>
              <a:tr h="607413">
                <a:tc>
                  <a:txBody>
                    <a:bodyPr/>
                    <a:lstStyle/>
                    <a:p>
                      <a:r>
                        <a:rPr lang="en-US" sz="1700" dirty="0">
                          <a:effectLst/>
                        </a:rPr>
                        <a:t>Financially benefits the greatest from the risk and sacrifice.</a:t>
                      </a:r>
                      <a:endParaRPr lang="en-US" sz="1700" dirty="0">
                        <a:effectLst/>
                        <a:latin typeface="Century Gothic"/>
                      </a:endParaRPr>
                    </a:p>
                  </a:txBody>
                  <a:tcPr marL="86773" marR="86773" marT="43387" marB="43387" anchor="ctr">
                    <a:solidFill>
                      <a:schemeClr val="bg2"/>
                    </a:solidFill>
                  </a:tcPr>
                </a:tc>
                <a:tc>
                  <a:txBody>
                    <a:bodyPr/>
                    <a:lstStyle/>
                    <a:p>
                      <a:r>
                        <a:rPr lang="en-US" sz="1700" dirty="0">
                          <a:effectLst/>
                        </a:rPr>
                        <a:t>Financial benefit has no upward limits</a:t>
                      </a:r>
                      <a:endParaRPr lang="en-US" sz="1700" dirty="0">
                        <a:effectLst/>
                        <a:latin typeface="Century Gothic"/>
                      </a:endParaRPr>
                    </a:p>
                  </a:txBody>
                  <a:tcPr marL="86773" marR="86773" marT="43387" marB="43387" anchor="ctr">
                    <a:solidFill>
                      <a:schemeClr val="bg2"/>
                    </a:solidFill>
                  </a:tcPr>
                </a:tc>
                <a:extLst>
                  <a:ext uri="{0D108BD9-81ED-4DB2-BD59-A6C34878D82A}">
                    <a16:rowId xmlns:a16="http://schemas.microsoft.com/office/drawing/2014/main" val="10005"/>
                  </a:ext>
                </a:extLst>
              </a:tr>
              <a:tr h="607413">
                <a:tc>
                  <a:txBody>
                    <a:bodyPr/>
                    <a:lstStyle/>
                    <a:p>
                      <a:r>
                        <a:rPr lang="en-US" sz="1700" dirty="0">
                          <a:effectLst/>
                        </a:rPr>
                        <a:t>Makes up the difference should the bills exceed the production.</a:t>
                      </a:r>
                      <a:endParaRPr lang="en-US" sz="1700" dirty="0">
                        <a:effectLst/>
                        <a:latin typeface="Century Gothic"/>
                      </a:endParaRPr>
                    </a:p>
                  </a:txBody>
                  <a:tcPr marL="86773" marR="86773" marT="43387" marB="43387" anchor="ctr">
                    <a:solidFill>
                      <a:schemeClr val="bg2"/>
                    </a:solidFill>
                  </a:tcPr>
                </a:tc>
                <a:tc>
                  <a:txBody>
                    <a:bodyPr/>
                    <a:lstStyle/>
                    <a:p>
                      <a:r>
                        <a:rPr lang="en-US" sz="1700" dirty="0">
                          <a:effectLst/>
                        </a:rPr>
                        <a:t>Protected from downside limits of losing only what was invested.</a:t>
                      </a:r>
                      <a:endParaRPr lang="en-US" sz="1700" dirty="0">
                        <a:effectLst/>
                        <a:latin typeface="Century Gothic"/>
                      </a:endParaRPr>
                    </a:p>
                  </a:txBody>
                  <a:tcPr marL="86773" marR="86773" marT="43387" marB="43387" anchor="ctr">
                    <a:solidFill>
                      <a:schemeClr val="bg2"/>
                    </a:solidFill>
                  </a:tcPr>
                </a:tc>
                <a:extLst>
                  <a:ext uri="{0D108BD9-81ED-4DB2-BD59-A6C34878D82A}">
                    <a16:rowId xmlns:a16="http://schemas.microsoft.com/office/drawing/2014/main" val="10006"/>
                  </a:ext>
                </a:extLst>
              </a:tr>
              <a:tr h="867734">
                <a:tc>
                  <a:txBody>
                    <a:bodyPr/>
                    <a:lstStyle/>
                    <a:p>
                      <a:r>
                        <a:rPr lang="en-US" sz="1700" dirty="0">
                          <a:effectLst/>
                        </a:rPr>
                        <a:t>Double stress of clinical responsibilities and day-to-day operation responsibilities.</a:t>
                      </a:r>
                      <a:endParaRPr lang="en-US" sz="1700" dirty="0">
                        <a:effectLst/>
                        <a:latin typeface="Century Gothic"/>
                      </a:endParaRPr>
                    </a:p>
                  </a:txBody>
                  <a:tcPr marL="86773" marR="86773" marT="43387" marB="43387" anchor="ctr">
                    <a:solidFill>
                      <a:schemeClr val="bg2"/>
                    </a:solidFill>
                  </a:tcPr>
                </a:tc>
                <a:tc>
                  <a:txBody>
                    <a:bodyPr/>
                    <a:lstStyle/>
                    <a:p>
                      <a:r>
                        <a:rPr lang="en-US" sz="1700" dirty="0">
                          <a:effectLst/>
                        </a:rPr>
                        <a:t>Clinical stress</a:t>
                      </a:r>
                      <a:endParaRPr lang="en-US" sz="1700" dirty="0">
                        <a:effectLst/>
                        <a:latin typeface="Century Gothic"/>
                      </a:endParaRPr>
                    </a:p>
                  </a:txBody>
                  <a:tcPr marL="86773" marR="86773" marT="43387" marB="43387" anchor="ctr">
                    <a:solidFill>
                      <a:schemeClr val="bg2"/>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426396690"/>
      </p:ext>
    </p:extLst>
  </p:cSld>
  <p:clrMapOvr>
    <a:masterClrMapping/>
  </p:clrMapOvr>
  <mc:AlternateContent xmlns:mc="http://schemas.openxmlformats.org/markup-compatibility/2006" xmlns:p14="http://schemas.microsoft.com/office/powerpoint/2010/main">
    <mc:Choice Requires="p14">
      <p:transition spd="slow" p14:dur="2000" advTm="204306"/>
    </mc:Choice>
    <mc:Fallback xmlns="">
      <p:transition spd="slow" advTm="204306"/>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8799" y="381000"/>
            <a:ext cx="8208085" cy="923330"/>
          </a:xfrm>
          <a:prstGeom prst="rect">
            <a:avLst/>
          </a:prstGeom>
          <a:solidFill>
            <a:schemeClr val="bg2">
              <a:lumMod val="25000"/>
            </a:schemeClr>
          </a:solidFill>
        </p:spPr>
        <p:txBody>
          <a:bodyPr wrap="square" lIns="91440" tIns="45720" rIns="91440" bIns="45720">
            <a:spAutoFit/>
          </a:bodyPr>
          <a:lstStyle/>
          <a:p>
            <a:pPr algn="ct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Debt ?!!</a:t>
            </a:r>
          </a:p>
        </p:txBody>
      </p:sp>
      <p:sp>
        <p:nvSpPr>
          <p:cNvPr id="3" name="Rectangle 2"/>
          <p:cNvSpPr/>
          <p:nvPr/>
        </p:nvSpPr>
        <p:spPr>
          <a:xfrm>
            <a:off x="1828800" y="1905001"/>
            <a:ext cx="8610600" cy="138499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800" dirty="0"/>
              <a:t>Debt is a lot like handcuffs that limit you from taking opportunities when they arise, opportunities that directly impact what your career in optometry will look like.</a:t>
            </a:r>
          </a:p>
        </p:txBody>
      </p:sp>
    </p:spTree>
    <p:custDataLst>
      <p:tags r:id="rId1"/>
    </p:custDataLst>
    <p:extLst>
      <p:ext uri="{BB962C8B-B14F-4D97-AF65-F5344CB8AC3E}">
        <p14:creationId xmlns:p14="http://schemas.microsoft.com/office/powerpoint/2010/main" val="3958696714"/>
      </p:ext>
    </p:extLst>
  </p:cSld>
  <p:clrMapOvr>
    <a:masterClrMapping/>
  </p:clrMapOvr>
  <mc:AlternateContent xmlns:mc="http://schemas.openxmlformats.org/markup-compatibility/2006" xmlns:p14="http://schemas.microsoft.com/office/powerpoint/2010/main">
    <mc:Choice Requires="p14">
      <p:transition spd="slow" p14:dur="2000" advTm="75152"/>
    </mc:Choice>
    <mc:Fallback xmlns="">
      <p:transition spd="slow" advTm="7515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7125" y="762000"/>
            <a:ext cx="9683675" cy="3785652"/>
          </a:xfrm>
          <a:prstGeom prst="rect">
            <a:avLst/>
          </a:prstGeom>
        </p:spPr>
        <p:txBody>
          <a:bodyPr wrap="square">
            <a:spAutoFit/>
          </a:bodyPr>
          <a:lstStyle/>
          <a:p>
            <a:r>
              <a:rPr lang="en-US" sz="2000" b="1" u="sng" dirty="0"/>
              <a:t>Debt handcuffs you in these three areas:</a:t>
            </a:r>
          </a:p>
          <a:p>
            <a:endParaRPr lang="en-US" sz="2000" b="1" u="sng" dirty="0"/>
          </a:p>
          <a:p>
            <a:endParaRPr lang="en-US" sz="2000" dirty="0"/>
          </a:p>
          <a:p>
            <a:pPr marL="342900" indent="-342900">
              <a:buFont typeface="Wingdings" panose="05000000000000000000" pitchFamily="2" charset="2"/>
              <a:buChar char="q"/>
            </a:pPr>
            <a:r>
              <a:rPr lang="en-US" sz="2000" b="1" dirty="0"/>
              <a:t>Buying an optometry practice</a:t>
            </a:r>
            <a:r>
              <a:rPr lang="en-US" sz="2000" dirty="0"/>
              <a:t> </a:t>
            </a:r>
          </a:p>
          <a:p>
            <a:pPr marL="342900" indent="-342900">
              <a:buFont typeface="Wingdings" panose="05000000000000000000" pitchFamily="2" charset="2"/>
              <a:buChar char="q"/>
            </a:pPr>
            <a:endParaRPr lang="en-US" sz="2000" dirty="0"/>
          </a:p>
          <a:p>
            <a:pPr marL="342900" indent="-342900">
              <a:buFont typeface="Wingdings" panose="05000000000000000000" pitchFamily="2" charset="2"/>
              <a:buChar char="q"/>
            </a:pPr>
            <a:r>
              <a:rPr lang="en-US" sz="2000" b="1" dirty="0"/>
              <a:t>Investing to generate non-optometry related income</a:t>
            </a:r>
          </a:p>
          <a:p>
            <a:pPr marL="342900" indent="-342900">
              <a:buFont typeface="Wingdings" panose="05000000000000000000" pitchFamily="2" charset="2"/>
              <a:buChar char="q"/>
            </a:pPr>
            <a:endParaRPr lang="en-US" sz="2000" b="1" dirty="0"/>
          </a:p>
          <a:p>
            <a:pPr marL="342900" indent="-342900">
              <a:buFont typeface="Wingdings" panose="05000000000000000000" pitchFamily="2" charset="2"/>
              <a:buChar char="q"/>
            </a:pPr>
            <a:r>
              <a:rPr lang="en-US" sz="2000" b="1" dirty="0"/>
              <a:t>Growing your optometry business</a:t>
            </a:r>
            <a:r>
              <a:rPr lang="en-US" sz="2000" dirty="0"/>
              <a:t> </a:t>
            </a:r>
          </a:p>
          <a:p>
            <a:endParaRPr lang="en-US" sz="2000" b="1" dirty="0"/>
          </a:p>
          <a:p>
            <a:endParaRPr lang="en-US" sz="2000" dirty="0"/>
          </a:p>
          <a:p>
            <a:endParaRPr lang="en-US" sz="2000" dirty="0"/>
          </a:p>
          <a:p>
            <a:endParaRPr lang="en-US" sz="2000" dirty="0"/>
          </a:p>
        </p:txBody>
      </p:sp>
    </p:spTree>
    <p:extLst>
      <p:ext uri="{BB962C8B-B14F-4D97-AF65-F5344CB8AC3E}">
        <p14:creationId xmlns:p14="http://schemas.microsoft.com/office/powerpoint/2010/main" val="1755678437"/>
      </p:ext>
    </p:extLst>
  </p:cSld>
  <p:clrMapOvr>
    <a:masterClrMapping/>
  </p:clrMapOvr>
  <mc:AlternateContent xmlns:mc="http://schemas.openxmlformats.org/markup-compatibility/2006" xmlns:p14="http://schemas.microsoft.com/office/powerpoint/2010/main">
    <mc:Choice Requires="p14">
      <p:transition spd="slow" p14:dur="2000" advTm="33263"/>
    </mc:Choice>
    <mc:Fallback xmlns="">
      <p:transition spd="slow" advTm="33263"/>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96.6"/>
</p:tagLst>
</file>

<file path=ppt/tags/tag2.xml><?xml version="1.0" encoding="utf-8"?>
<p:tagLst xmlns:a="http://schemas.openxmlformats.org/drawingml/2006/main" xmlns:r="http://schemas.openxmlformats.org/officeDocument/2006/relationships" xmlns:p="http://schemas.openxmlformats.org/presentationml/2006/main">
  <p:tag name="TIMING" val="|2.7"/>
</p:tagLst>
</file>

<file path=ppt/tags/tag3.xml><?xml version="1.0" encoding="utf-8"?>
<p:tagLst xmlns:a="http://schemas.openxmlformats.org/drawingml/2006/main" xmlns:r="http://schemas.openxmlformats.org/officeDocument/2006/relationships" xmlns:p="http://schemas.openxmlformats.org/presentationml/2006/main">
  <p:tag name="TIMING" val="|71.7"/>
</p:tagLst>
</file>

<file path=ppt/theme/theme1.xml><?xml version="1.0" encoding="utf-8"?>
<a:theme xmlns:a="http://schemas.openxmlformats.org/drawingml/2006/main" name="DividendVTI">
  <a:themeElements>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oduct Summary_Win32_RS v2" id="{4A4BC7BA-E104-48CF-9F11-CBBDF04784BE}" vid="{45BAD27F-A2E8-4282-99F2-C6ED447BF4C9}"/>
    </a:ext>
  </a:extLst>
</a:theme>
</file>

<file path=ppt/theme/theme2.xml><?xml version="1.0" encoding="utf-8"?>
<a:theme xmlns:a="http://schemas.openxmlformats.org/drawingml/2006/main" name="Office Theme">
  <a:themeElements>
    <a:clrScheme name="Custom 26">
      <a:dk1>
        <a:srgbClr val="3F3F3F"/>
      </a:dk1>
      <a:lt1>
        <a:srgbClr val="FFFFFF"/>
      </a:lt1>
      <a:dk2>
        <a:srgbClr val="000000"/>
      </a:dk2>
      <a:lt2>
        <a:srgbClr val="A5A5A5"/>
      </a:lt2>
      <a:accent1>
        <a:srgbClr val="954F72"/>
      </a:accent1>
      <a:accent2>
        <a:srgbClr val="0F3955"/>
      </a:accent2>
      <a:accent3>
        <a:srgbClr val="BBC3CD"/>
      </a:accent3>
      <a:accent4>
        <a:srgbClr val="484848"/>
      </a:accent4>
      <a:accent5>
        <a:srgbClr val="1F1F26"/>
      </a:accent5>
      <a:accent6>
        <a:srgbClr val="F2CAA2"/>
      </a:accent6>
      <a:hlink>
        <a:srgbClr val="00194C"/>
      </a:hlink>
      <a:folHlink>
        <a:srgbClr val="954F72"/>
      </a:folHlink>
    </a:clrScheme>
    <a:fontScheme name="MSFT template">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ICK TO ADD TITLE" id="{634D9E51-4949-4732-B929-C29E3E42414E}" vid="{5842DBD6-7D6C-4C1A-8AA9-69FB39037E74}"/>
    </a:ext>
  </a:extLst>
</a:theme>
</file>

<file path=ppt/theme/theme3.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TM02892315[[fn=Wisp]]</Template>
  <TotalTime>1562</TotalTime>
  <Words>3084</Words>
  <Application>Microsoft Office PowerPoint</Application>
  <PresentationFormat>Widescreen</PresentationFormat>
  <Paragraphs>336</Paragraphs>
  <Slides>44</Slides>
  <Notes>17</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44</vt:i4>
      </vt:variant>
    </vt:vector>
  </HeadingPairs>
  <TitlesOfParts>
    <vt:vector size="62" baseType="lpstr">
      <vt:lpstr>Agency FB</vt:lpstr>
      <vt:lpstr>AkkuratLLWeb-Light</vt:lpstr>
      <vt:lpstr>Arial</vt:lpstr>
      <vt:lpstr>Calibri</vt:lpstr>
      <vt:lpstr>Calibri Light</vt:lpstr>
      <vt:lpstr>Century Gothic</vt:lpstr>
      <vt:lpstr>Constantia</vt:lpstr>
      <vt:lpstr>Corbel</vt:lpstr>
      <vt:lpstr>Gill Sans MT</vt:lpstr>
      <vt:lpstr>Helvetica Light</vt:lpstr>
      <vt:lpstr>Helvetica Neue</vt:lpstr>
      <vt:lpstr>Inter</vt:lpstr>
      <vt:lpstr>Raleway</vt:lpstr>
      <vt:lpstr>Wingdings</vt:lpstr>
      <vt:lpstr>Wingdings 2</vt:lpstr>
      <vt:lpstr>DividendVTI</vt:lpstr>
      <vt:lpstr>Office Theme</vt:lpstr>
      <vt:lpstr>Retrospect</vt:lpstr>
      <vt:lpstr>Some business marketing aspects of optometry during digital development</vt:lpstr>
      <vt:lpstr>Lecture Outline </vt:lpstr>
      <vt:lpstr>PowerPoint Presentation</vt:lpstr>
      <vt:lpstr>PowerPoint Presentation</vt:lpstr>
      <vt:lpstr>PowerPoint Presentation</vt:lpstr>
      <vt:lpstr>Owner or Investor? what does work for optometrist </vt:lpstr>
      <vt:lpstr>PowerPoint Presentation</vt:lpstr>
      <vt:lpstr>PowerPoint Presentation</vt:lpstr>
      <vt:lpstr>PowerPoint Presentation</vt:lpstr>
      <vt:lpstr>PowerPoint Presentation</vt:lpstr>
      <vt:lpstr>PowerPoint Presentation</vt:lpstr>
      <vt:lpstr>Photo Collage</vt:lpstr>
      <vt:lpstr>Marketing Plan</vt:lpstr>
      <vt:lpstr>PowerPoint Presentation</vt:lpstr>
      <vt:lpstr>Market Summary</vt:lpstr>
      <vt:lpstr>Product Definition</vt:lpstr>
      <vt:lpstr>Value Proposition</vt:lpstr>
      <vt:lpstr>Product SWOT Analysis</vt:lpstr>
      <vt:lpstr>Easy Optical Marketing Tips</vt:lpstr>
      <vt:lpstr>Sponsorship and Community Involvement </vt:lpstr>
      <vt:lpstr>Promotion through Social Media </vt:lpstr>
      <vt:lpstr>Word of Mouth </vt:lpstr>
      <vt:lpstr>Outreach Programs </vt:lpstr>
      <vt:lpstr>Positioning</vt:lpstr>
      <vt:lpstr>Communication Strategies</vt:lpstr>
      <vt:lpstr>Public Relations</vt:lpstr>
      <vt:lpstr>Example of advertising</vt:lpstr>
      <vt:lpstr>Pricing</vt:lpstr>
      <vt:lpstr>Product Pricing</vt:lpstr>
      <vt:lpstr>Distribution</vt:lpstr>
      <vt:lpstr>Success Metrics</vt:lpstr>
      <vt:lpstr>PowerPoint Presentation</vt:lpstr>
      <vt:lpstr>The seven most effective optometry marketing strategies </vt:lpstr>
      <vt:lpstr>Search engine optimization (SEO) for optometry</vt:lpstr>
      <vt:lpstr>create a Network (even before making the website) </vt:lpstr>
      <vt:lpstr>Pay-per-click (PPC) advertisements</vt:lpstr>
      <vt:lpstr>Content marketing</vt:lpstr>
      <vt:lpstr>Online reputation management  </vt:lpstr>
      <vt:lpstr>Social media marketing </vt:lpstr>
      <vt:lpstr>Email marketing </vt:lpstr>
      <vt:lpstr>Start a referral program </vt:lpstr>
      <vt:lpstr>Conclusion </vt:lpstr>
      <vt:lpstr>References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Job satisfaction</dc:title>
  <dc:creator>diana rabi</dc:creator>
  <cp:lastModifiedBy>lenovo</cp:lastModifiedBy>
  <cp:revision>19</cp:revision>
  <dcterms:created xsi:type="dcterms:W3CDTF">2021-10-01T10:06:11Z</dcterms:created>
  <dcterms:modified xsi:type="dcterms:W3CDTF">2022-05-06T20:19:03Z</dcterms:modified>
</cp:coreProperties>
</file>