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4" r:id="rId3"/>
    <p:sldId id="269" r:id="rId4"/>
    <p:sldId id="266" r:id="rId5"/>
    <p:sldId id="267" r:id="rId6"/>
    <p:sldId id="257" r:id="rId7"/>
    <p:sldId id="258" r:id="rId8"/>
    <p:sldId id="270" r:id="rId9"/>
    <p:sldId id="259" r:id="rId10"/>
    <p:sldId id="275" r:id="rId11"/>
    <p:sldId id="261" r:id="rId12"/>
    <p:sldId id="273" r:id="rId13"/>
    <p:sldId id="262" r:id="rId14"/>
    <p:sldId id="263" r:id="rId15"/>
    <p:sldId id="264" r:id="rId16"/>
    <p:sldId id="271" r:id="rId17"/>
    <p:sldId id="276" r:id="rId18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B5D8A-7A37-4FE7-95BD-EF3A839A893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F2280-935B-42D9-80DF-AE8427FB4E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14801-29BB-458E-AC20-E8DEF3E1D51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80627-43D9-473E-88C0-5909CF7444E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1D348-DB0A-451E-BDE1-951254E357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43E3F-D61A-4BF1-A160-9D8FB7127DD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722D6-7C21-47BC-A538-D297E72C56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D9870-1DD5-4305-B196-ECBC6D20E9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30F81-22A8-49A8-B397-5DA517E30B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A4C35-DC96-4071-8808-B1875395D81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C15BC-56CF-4677-8E3B-1179B250B0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CBFA3128-4751-4174-9793-57A8A6DE96A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vkbqiLhqRQ&amp;feature=share" TargetMode="External"/><Relationship Id="rId2" Type="http://schemas.openxmlformats.org/officeDocument/2006/relationships/hyperlink" Target="https://moodle.najah.edu/course/view.php?id=238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58" y="2000240"/>
            <a:ext cx="2714676" cy="428628"/>
          </a:xfrm>
        </p:spPr>
        <p:txBody>
          <a:bodyPr/>
          <a:lstStyle/>
          <a:p>
            <a:pPr algn="just" eaLnBrk="1" hangingPunct="1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An-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Najah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National University</a:t>
            </a:r>
          </a:p>
          <a:p>
            <a:pPr eaLnBrk="1" hangingPunct="1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23" descr="usp1-ps-blla3a-eda7ea9cec"/>
          <p:cNvPicPr>
            <a:picLocks noGrp="1" noChangeAspect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857224" y="428604"/>
            <a:ext cx="1571636" cy="1557769"/>
          </a:xfrm>
          <a:noFill/>
        </p:spPr>
      </p:pic>
      <p:sp>
        <p:nvSpPr>
          <p:cNvPr id="4" name="مربع نص 3"/>
          <p:cNvSpPr txBox="1"/>
          <p:nvPr/>
        </p:nvSpPr>
        <p:spPr>
          <a:xfrm>
            <a:off x="1714480" y="2571744"/>
            <a:ext cx="564360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Creativity of Education</a:t>
            </a:r>
          </a:p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Model of Palestine</a:t>
            </a:r>
            <a:endParaRPr lang="ar-S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000100" y="4714884"/>
            <a:ext cx="7072362" cy="12464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Prepared by</a:t>
            </a:r>
          </a:p>
          <a:p>
            <a:pPr algn="ctr" rtl="0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Soheil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Salha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Saiada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Affouneh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Wasim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Bishawi</a:t>
            </a:r>
            <a:endParaRPr lang="ar-SA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Challenge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200000"/>
              </a:lnSpc>
              <a:spcAft>
                <a:spcPts val="600"/>
              </a:spcAf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increase on the demand for HE.</a:t>
            </a:r>
          </a:p>
          <a:p>
            <a:pPr algn="l" rtl="0">
              <a:lnSpc>
                <a:spcPct val="200000"/>
              </a:lnSpc>
              <a:spcAft>
                <a:spcPts val="600"/>
              </a:spcAf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Poverty </a:t>
            </a:r>
          </a:p>
          <a:p>
            <a:pPr algn="l" rtl="0">
              <a:lnSpc>
                <a:spcPct val="200000"/>
              </a:lnSpc>
              <a:spcAft>
                <a:spcPts val="600"/>
              </a:spcAf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gap between education and labour market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61658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Create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20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New policies of Education.</a:t>
            </a:r>
          </a:p>
          <a:p>
            <a:pPr marL="609600" indent="-609600" algn="l" rtl="0" eaLnBrk="1" hangingPunct="1">
              <a:lnSpc>
                <a:spcPct val="20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New law of Higher Education.</a:t>
            </a:r>
          </a:p>
          <a:p>
            <a:pPr marL="609600" indent="-609600" algn="l" rtl="0" eaLnBrk="1" hangingPunct="1">
              <a:lnSpc>
                <a:spcPct val="20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New curriculum.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pPr algn="just" rtl="0">
              <a:lnSpc>
                <a:spcPct val="150000"/>
              </a:lnSpc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Partnership</a:t>
            </a:r>
          </a:p>
          <a:p>
            <a:pPr marL="812800" indent="-271463" algn="just" rtl="0">
              <a:lnSpc>
                <a:spcPct val="150000"/>
              </a:lnSpc>
              <a:buFontTx/>
              <a:buChar char="-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local.</a:t>
            </a:r>
          </a:p>
          <a:p>
            <a:pPr marL="812800" indent="-271463" algn="just" rtl="0">
              <a:lnSpc>
                <a:spcPct val="150000"/>
              </a:lnSpc>
              <a:buFontTx/>
              <a:buChar char="-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Regional.</a:t>
            </a:r>
          </a:p>
          <a:p>
            <a:pPr marL="812800" indent="-271463" algn="just" rtl="0">
              <a:lnSpc>
                <a:spcPct val="150000"/>
              </a:lnSpc>
              <a:buFontTx/>
              <a:buChar char="-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International.</a:t>
            </a:r>
            <a:endParaRPr lang="ar-SA" sz="4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ar-SA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ar-SA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ar-SA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ar-SA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200000"/>
              </a:lnSpc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Community participation.</a:t>
            </a:r>
          </a:p>
          <a:p>
            <a:pPr algn="l" rtl="0" eaLnBrk="1" hangingPunct="1">
              <a:lnSpc>
                <a:spcPct val="200000"/>
              </a:lnSpc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Private sector involvement.</a:t>
            </a:r>
          </a:p>
          <a:p>
            <a:pPr algn="l" rtl="0" eaLnBrk="1" hangingPunct="1">
              <a:lnSpc>
                <a:spcPct val="200000"/>
              </a:lnSpc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Social responsibility.</a:t>
            </a:r>
          </a:p>
          <a:p>
            <a:pPr algn="l" rtl="0" eaLnBrk="1" hangingPunct="1"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Tx/>
              <a:buNone/>
            </a:pPr>
            <a:endParaRPr lang="en-US" dirty="0" smtClean="0"/>
          </a:p>
          <a:p>
            <a:pPr algn="l" rtl="0" eaLnBrk="1" hangingPunct="1">
              <a:buFontTx/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Create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229600" cy="2405062"/>
          </a:xfrm>
        </p:spPr>
        <p:txBody>
          <a:bodyPr/>
          <a:lstStyle/>
          <a:p>
            <a:pPr marL="360363" indent="-360363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Localization :</a:t>
            </a:r>
          </a:p>
          <a:p>
            <a:pPr marL="360363" indent="-360363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151063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Changing the project to programs.</a:t>
            </a:r>
          </a:p>
          <a:p>
            <a:pPr marL="360363" indent="-360363" algn="just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360363" algn="l" rtl="0">
              <a:buFontTx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Create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trends of Research</a:t>
            </a:r>
          </a:p>
          <a:p>
            <a:pPr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Interdisplinary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Multidisplinary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rtl="0">
              <a:buNone/>
            </a:pPr>
            <a:endParaRPr lang="en-US" sz="6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Humanities and Scientific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</a:t>
            </a:r>
            <a:endParaRPr lang="ar-J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For whom love Palestine and can not visit,</a:t>
            </a:r>
          </a:p>
          <a:p>
            <a:pPr marL="0" indent="0" algn="l" rtl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Palestine create a visit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https://moodle.najah.edu/course/view.php?id=2386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https://www.youtube.com/watch?v=VvkbqiLhqRQ&amp;feature=share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ar-JO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41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Opportunities 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motivation for education</a:t>
            </a:r>
          </a:p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Technology revolution</a:t>
            </a:r>
          </a:p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Youth are more than half of the Palestinians</a:t>
            </a:r>
          </a:p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well to reform </a:t>
            </a:r>
          </a:p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openness to the world </a:t>
            </a:r>
          </a:p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support to the Palestinians </a:t>
            </a:r>
          </a:p>
          <a:p>
            <a:pPr algn="l" rtl="0"/>
            <a:endParaRPr lang="en-GB" dirty="0" smtClean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15518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foraqsa.com/content/news/images/dome_of_the_r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928688"/>
            <a:ext cx="7310437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7"/>
            <a:ext cx="751490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ربع نص 2"/>
          <p:cNvSpPr txBox="1"/>
          <p:nvPr/>
        </p:nvSpPr>
        <p:spPr>
          <a:xfrm>
            <a:off x="2000232" y="4929198"/>
            <a:ext cx="49292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An-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Najah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Centenary</a:t>
            </a:r>
            <a:endParaRPr lang="ar-SA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allife.ps/wp-content/uploads/2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642938"/>
            <a:ext cx="7253287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alestineremembered.com/GeoPoints/Nablus_5195/Nablus-18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928688"/>
            <a:ext cx="751046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An-Najah University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school in 1918.</a:t>
            </a:r>
          </a:p>
          <a:p>
            <a:pPr algn="l" rtl="0" eaLnBrk="1" hangingPunct="1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Community college in 1948.</a:t>
            </a:r>
          </a:p>
          <a:p>
            <a:pPr algn="l" rtl="0" eaLnBrk="1" hangingPunct="1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University in 1977.</a:t>
            </a: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82 B.A programs.</a:t>
            </a: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61 M.A programs.</a:t>
            </a: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programs.</a:t>
            </a:r>
          </a:p>
          <a:p>
            <a:pPr algn="l" rtl="0" eaLnBrk="1" hangingPunct="1">
              <a:buFontTx/>
              <a:buChar char="-"/>
            </a:pPr>
            <a:endParaRPr lang="en-US" dirty="0" smtClean="0"/>
          </a:p>
          <a:p>
            <a:pPr algn="l" rtl="0" eaLnBrk="1" hangingPunct="1">
              <a:buFontTx/>
              <a:buChar char="-"/>
            </a:pPr>
            <a:endParaRPr lang="en-US" dirty="0" smtClean="0"/>
          </a:p>
          <a:p>
            <a:pPr algn="l" rtl="0" eaLnBrk="1" hangingPunct="1"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430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Palestinian Frame of Creativity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marL="0" indent="0" algn="l" rtl="0" eaLnBrk="1" hangingPunct="1">
              <a:lnSpc>
                <a:spcPct val="200000"/>
              </a:lnSpc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Believe</a:t>
            </a:r>
          </a:p>
          <a:p>
            <a:pPr marL="0" indent="0" algn="l" rtl="0" eaLnBrk="1" hangingPunct="1">
              <a:lnSpc>
                <a:spcPct val="200000"/>
              </a:lnSpc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Challenge</a:t>
            </a:r>
          </a:p>
          <a:p>
            <a:pPr marL="0" indent="0" algn="l" rtl="0" eaLnBrk="1" hangingPunct="1">
              <a:lnSpc>
                <a:spcPct val="200000"/>
              </a:lnSpc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Create</a:t>
            </a:r>
          </a:p>
          <a:p>
            <a:pPr marL="0" indent="0" algn="l" rtl="0" eaLnBrk="1" hangingPunct="1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Believe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lnSpc>
                <a:spcPct val="200000"/>
              </a:lnSpc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Independence is our target.</a:t>
            </a:r>
          </a:p>
          <a:p>
            <a:pPr algn="just" rtl="0">
              <a:lnSpc>
                <a:spcPct val="200000"/>
              </a:lnSpc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 is our capital investment.</a:t>
            </a:r>
          </a:p>
          <a:p>
            <a:pPr algn="just" rtl="0">
              <a:lnSpc>
                <a:spcPct val="200000"/>
              </a:lnSpc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children have all the right to have future. </a:t>
            </a:r>
          </a:p>
          <a:p>
            <a:pPr algn="just" rtl="0">
              <a:buNone/>
            </a:pPr>
            <a:endParaRPr lang="en-US" dirty="0" smtClean="0"/>
          </a:p>
          <a:p>
            <a:pPr algn="just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Challenge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marL="609600" indent="-609600" algn="l" rtl="0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occupation.</a:t>
            </a:r>
          </a:p>
          <a:p>
            <a:pPr marL="609600" indent="-609600" algn="l" rtl="0"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present to shape the future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428868"/>
            <a:ext cx="5286380" cy="2973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211</Words>
  <Application>Microsoft Office PowerPoint</Application>
  <PresentationFormat>عرض على الشاشة (3:4)‏</PresentationFormat>
  <Paragraphs>81</Paragraphs>
  <Slides>17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تصميم افتراضي</vt:lpstr>
      <vt:lpstr>الشريحة 1</vt:lpstr>
      <vt:lpstr>الشريحة 2</vt:lpstr>
      <vt:lpstr>الشريحة 3</vt:lpstr>
      <vt:lpstr>الشريحة 4</vt:lpstr>
      <vt:lpstr>الشريحة 5</vt:lpstr>
      <vt:lpstr>An-Najah University</vt:lpstr>
      <vt:lpstr>Palestinian Frame of Creativity</vt:lpstr>
      <vt:lpstr>Believe</vt:lpstr>
      <vt:lpstr>Challenge</vt:lpstr>
      <vt:lpstr>Challenge</vt:lpstr>
      <vt:lpstr>Create</vt:lpstr>
      <vt:lpstr>Create</vt:lpstr>
      <vt:lpstr>Create</vt:lpstr>
      <vt:lpstr>Create</vt:lpstr>
      <vt:lpstr>Create</vt:lpstr>
      <vt:lpstr>Create</vt:lpstr>
      <vt:lpstr>Opportunities 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c</dc:creator>
  <cp:lastModifiedBy>hp</cp:lastModifiedBy>
  <cp:revision>40</cp:revision>
  <dcterms:created xsi:type="dcterms:W3CDTF">2013-11-28T06:59:11Z</dcterms:created>
  <dcterms:modified xsi:type="dcterms:W3CDTF">2019-01-11T21:47:40Z</dcterms:modified>
</cp:coreProperties>
</file>